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iW7yU9V3azpIOoU+B3Sfhx6hY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વિદ્યુત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00c38af6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00c38af6a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900c38af6a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00c38af6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00c38af6a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900c38af6a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00c38af6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00c38af6a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900c38af6a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25fbf569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2825fbf569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04" name="Google Shape;204;g2825fbf569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d17ac35a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8d17ac35a3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11" name="Google Shape;211;g28d17ac35a3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d17ac35a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8d17ac35a3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28d17ac35a3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17ac35a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8d17ac35a3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28d17ac35a3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d17ac35a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g28d17ac35a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28d17ac35a3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d17ac35a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8d17ac35a3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39" name="Google Shape;239;g28d17ac35a3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d17ac35a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8d17ac35a3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46" name="Google Shape;246;g28d17ac35a3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c54f0d73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24c54f0d730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24c54f0d730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d17ac35a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8d17ac35a3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53" name="Google Shape;253;g28d17ac35a3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d17ac35a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8d17ac35a3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નીચેનામાંથી  પ્રકાશનો કુદરતી સ્તોત્ર કયો છે</a:t>
            </a:r>
            <a:br>
              <a:rPr lang="en-US"/>
            </a:br>
            <a:br>
              <a:rPr lang="en-US"/>
            </a:br>
            <a:r>
              <a:rPr lang="en-US"/>
              <a:t>સુરજસૂર્ય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એલઇડી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મીણબત્તી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લેઝર </a:t>
            </a:r>
            <a:endParaRPr/>
          </a:p>
        </p:txBody>
      </p:sp>
      <p:sp>
        <p:nvSpPr>
          <p:cNvPr id="260" name="Google Shape;260;g28d17ac35a3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d17ac35a3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8d17ac35a3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28d17ac35a3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25fbf569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825fbf5696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274" name="Google Shape;274;g2825fbf5696_0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00c38af6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00c38af6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900c38af6a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00c38af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00c38af6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900c38af6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00c38af6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00c38af6a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900c38af6a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00c38af6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00c38af6a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900c38af6a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00c38af6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00c38af6a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900c38af6a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00c38af6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00c38af6a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900c38af6a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00c38af6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00c38af6a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900c38af6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71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વિદ્યુત</a:t>
            </a:r>
            <a:endParaRPr sz="5300" b="1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706225" y="19491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lang="en-US" sz="71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Electricity</a:t>
            </a:r>
            <a:endParaRPr sz="100" b="0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 txBox="1"/>
          <p:nvPr/>
        </p:nvSpPr>
        <p:spPr>
          <a:xfrm>
            <a:off x="6579225" y="4357625"/>
            <a:ext cx="47301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</a:t>
            </a:r>
            <a:r>
              <a:rPr lang="en-US" sz="2000">
                <a:solidFill>
                  <a:srgbClr val="FF0000"/>
                </a:solidFill>
              </a:rPr>
              <a:t> વિદ્યુત વિ</a:t>
            </a: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શેના મહત્વના મુદ્દાઓને આપણે આ ટોપિકમાં શીખીશું</a:t>
            </a:r>
            <a:endParaRPr sz="2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C331E6-5271-8A65-F8BC-A56CDF74F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900c38af6a_0_61"/>
          <p:cNvPicPr preferRelativeResize="0"/>
          <p:nvPr/>
        </p:nvPicPr>
        <p:blipFill rotWithShape="1">
          <a:blip r:embed="rId5">
            <a:alphaModFix/>
          </a:blip>
          <a:srcRect t="7048" r="48095" b="8033"/>
          <a:stretch/>
        </p:blipFill>
        <p:spPr>
          <a:xfrm>
            <a:off x="2230600" y="324725"/>
            <a:ext cx="3657600" cy="59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900c38af6a_0_61"/>
          <p:cNvSpPr txBox="1"/>
          <p:nvPr/>
        </p:nvSpPr>
        <p:spPr>
          <a:xfrm>
            <a:off x="6494325" y="2467825"/>
            <a:ext cx="4286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: </a:t>
            </a:r>
            <a:r>
              <a:rPr lang="en-US" sz="5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 Volt</a:t>
            </a:r>
            <a:endParaRPr sz="5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D37C417-B477-61E5-C153-DC299AD52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02"/>
    </mc:Choice>
    <mc:Fallback>
      <p:transition spd="slow" advTm="8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254" x="10420350" y="2928938"/>
          <p14:tracePt t="48260" x="10367963" y="2928938"/>
          <p14:tracePt t="48267" x="10313988" y="2928938"/>
          <p14:tracePt t="48281" x="10269538" y="2919413"/>
          <p14:tracePt t="48300" x="10242550" y="2911475"/>
          <p14:tracePt t="48319" x="10233025" y="2901950"/>
          <p14:tracePt t="48337" x="10198100" y="2884488"/>
          <p14:tracePt t="48343" x="10144125" y="2847975"/>
          <p14:tracePt t="48351" x="10063163" y="2786063"/>
          <p14:tracePt t="48365" x="9840913" y="2652713"/>
          <p14:tracePt t="48387" x="9563100" y="2446338"/>
          <p14:tracePt t="48401" x="9313863" y="2268538"/>
          <p14:tracePt t="48416" x="9170988" y="2152650"/>
          <p14:tracePt t="48430" x="9028113" y="2054225"/>
          <p14:tracePt t="48452" x="8885238" y="1973263"/>
          <p14:tracePt t="48465" x="8840788" y="1965325"/>
          <p14:tracePt t="48486" x="8796338" y="1946275"/>
          <p14:tracePt t="48501" x="8786813" y="1946275"/>
          <p14:tracePt t="48516" x="8759825" y="1990725"/>
          <p14:tracePt t="48537" x="8742363" y="2062163"/>
          <p14:tracePt t="48554" x="8742363" y="2152650"/>
          <p14:tracePt t="48558" x="8742363" y="2224088"/>
          <p14:tracePt t="48567" x="8751888" y="2295525"/>
          <p14:tracePt t="48582" x="8777288" y="2428875"/>
          <p14:tracePt t="48602" x="8823325" y="2517775"/>
          <p14:tracePt t="48632" x="8823325" y="2500313"/>
          <p14:tracePt t="48639" x="8786813" y="2446338"/>
          <p14:tracePt t="48650" x="8715375" y="2366963"/>
          <p14:tracePt t="48665" x="8555038" y="2187575"/>
          <p14:tracePt t="48682" x="8161338" y="1911350"/>
          <p14:tracePt t="48702" x="7296150" y="1482725"/>
          <p14:tracePt t="48718" x="6777038" y="1322388"/>
          <p14:tracePt t="48736" x="6384925" y="1258888"/>
          <p14:tracePt t="48752" x="6116638" y="1223963"/>
          <p14:tracePt t="48767" x="6010275" y="1223963"/>
          <p14:tracePt t="48785" x="5965825" y="1223963"/>
          <p14:tracePt t="48790" x="5946775" y="1223963"/>
          <p14:tracePt t="48801" x="5938838" y="1231900"/>
          <p14:tracePt t="48819" x="5919788" y="1231900"/>
          <p14:tracePt t="48821" x="5919788" y="1241425"/>
          <p14:tracePt t="48835" x="5902325" y="1250950"/>
          <p14:tracePt t="48854" x="5724525" y="1285875"/>
          <p14:tracePt t="48869" x="5500688" y="1285875"/>
          <p14:tracePt t="48885" x="5224463" y="1285875"/>
          <p14:tracePt t="48901" x="4822825" y="1276350"/>
          <p14:tracePt t="48916" x="4402138" y="1196975"/>
          <p14:tracePt t="48937" x="4071938" y="1081088"/>
          <p14:tracePt t="48953" x="3867150" y="965200"/>
          <p14:tracePt t="48969" x="3732213" y="866775"/>
          <p14:tracePt t="48972" x="3670300" y="830263"/>
          <p14:tracePt t="48983" x="3633788" y="812800"/>
          <p14:tracePt t="49000" x="3562350" y="776288"/>
          <p14:tracePt t="49016" x="3509963" y="758825"/>
          <p14:tracePt t="49033" x="3446463" y="750888"/>
          <p14:tracePt t="49035" x="3429000" y="741363"/>
          <p14:tracePt t="49050" x="3419475" y="741363"/>
          <p14:tracePt t="49051" x="3402013" y="741363"/>
          <p14:tracePt t="49067" x="3384550" y="741363"/>
          <p14:tracePt t="49084" x="3367088" y="741363"/>
          <p14:tracePt t="49100" x="3330575" y="741363"/>
          <p14:tracePt t="49117" x="3313113" y="741363"/>
          <p14:tracePt t="49139" x="3276600" y="741363"/>
          <p14:tracePt t="49145" x="3251200" y="741363"/>
          <p14:tracePt t="49155" x="3205163" y="741363"/>
          <p14:tracePt t="49157" x="3160713" y="741363"/>
          <p14:tracePt t="49171" x="3089275" y="741363"/>
          <p14:tracePt t="49172" x="3036888" y="741363"/>
          <p14:tracePt t="49184" x="2955925" y="741363"/>
          <p14:tracePt t="49201" x="2776538" y="768350"/>
          <p14:tracePt t="49220" x="2616200" y="785813"/>
          <p14:tracePt t="49239" x="2473325" y="822325"/>
          <p14:tracePt t="49255" x="2419350" y="839788"/>
          <p14:tracePt t="49269" x="2393950" y="857250"/>
          <p14:tracePt t="49284" x="2374900" y="866775"/>
          <p14:tracePt t="49301" x="2357438" y="874713"/>
          <p14:tracePt t="49317" x="2339975" y="893763"/>
          <p14:tracePt t="49335" x="2312988" y="928688"/>
          <p14:tracePt t="49350" x="2268538" y="973138"/>
          <p14:tracePt t="49372" x="2232025" y="1027113"/>
          <p14:tracePt t="49388" x="2197100" y="1081088"/>
          <p14:tracePt t="49392" x="2170113" y="1108075"/>
          <p14:tracePt t="49402" x="2160588" y="1125538"/>
          <p14:tracePt t="49405" x="2152650" y="1152525"/>
          <p14:tracePt t="49418" x="2143125" y="1169988"/>
          <p14:tracePt t="49420" x="2133600" y="1187450"/>
          <p14:tracePt t="49434" x="2125663" y="1214438"/>
          <p14:tracePt t="49435" x="2125663" y="1231900"/>
          <p14:tracePt t="49454" x="2125663" y="1241425"/>
          <p14:tracePt t="49473" x="2125663" y="1276350"/>
          <p14:tracePt t="49488" x="2125663" y="1303338"/>
          <p14:tracePt t="49501" x="2125663" y="1330325"/>
          <p14:tracePt t="49518" x="2133600" y="1366838"/>
          <p14:tracePt t="49538" x="2152650" y="1393825"/>
          <p14:tracePt t="49551" x="2160588" y="1428750"/>
          <p14:tracePt t="49568" x="2179638" y="1465263"/>
          <p14:tracePt t="49584" x="2205038" y="1509713"/>
          <p14:tracePt t="49606" x="2268538" y="1562100"/>
          <p14:tracePt t="49623" x="2295525" y="1589088"/>
          <p14:tracePt t="49637" x="2312988" y="1625600"/>
          <p14:tracePt t="49653" x="2330450" y="1633538"/>
          <p14:tracePt t="49670" x="2357438" y="1652588"/>
          <p14:tracePt t="49686" x="2366963" y="1670050"/>
          <p14:tracePt t="49704" x="2401888" y="1687513"/>
          <p14:tracePt t="49718" x="2438400" y="1714500"/>
          <p14:tracePt t="49736" x="2482850" y="1731963"/>
          <p14:tracePt t="49755" x="2517775" y="1751013"/>
          <p14:tracePt t="49776" x="2589213" y="1785938"/>
          <p14:tracePt t="49782" x="2598738" y="1785938"/>
          <p14:tracePt t="49789" x="2625725" y="1795463"/>
          <p14:tracePt t="49804" x="2687638" y="1803400"/>
          <p14:tracePt t="49819" x="2724150" y="1812925"/>
          <p14:tracePt t="49836" x="2751138" y="1822450"/>
          <p14:tracePt t="49858" x="2768600" y="1822450"/>
          <p14:tracePt t="49872" x="2776538" y="1822450"/>
          <p14:tracePt t="49894" x="2813050" y="1822450"/>
          <p14:tracePt t="49904" x="2822575" y="1822450"/>
          <p14:tracePt t="49920" x="2874963" y="1830388"/>
          <p14:tracePt t="49936" x="2901950" y="1830388"/>
          <p14:tracePt t="49953" x="2928938" y="1839913"/>
          <p14:tracePt t="49970" x="2955925" y="1839913"/>
          <p14:tracePt t="49972" x="2965450" y="1839913"/>
          <p14:tracePt t="49986" x="2982913" y="1839913"/>
          <p14:tracePt t="49988" x="3000375" y="1839913"/>
          <p14:tracePt t="50003" x="3036888" y="1839913"/>
          <p14:tracePt t="50020" x="3071813" y="1839913"/>
          <p14:tracePt t="50037" x="3116263" y="1839913"/>
          <p14:tracePt t="50053" x="3143250" y="1839913"/>
          <p14:tracePt t="50070" x="3179763" y="1839913"/>
          <p14:tracePt t="50088" x="3205163" y="1839913"/>
          <p14:tracePt t="50103" x="3224213" y="1839913"/>
          <p14:tracePt t="50121" x="3232150" y="1839913"/>
          <p14:tracePt t="50138" x="3251200" y="1839913"/>
          <p14:tracePt t="50140" x="3259138" y="1839913"/>
          <p14:tracePt t="50154" x="3268663" y="1839913"/>
          <p14:tracePt t="50155" x="3276600" y="1839913"/>
          <p14:tracePt t="50171" x="3322638" y="1839913"/>
          <p14:tracePt t="50191" x="3375025" y="1839913"/>
          <p14:tracePt t="50208" x="3429000" y="1839913"/>
          <p14:tracePt t="50220" x="3473450" y="1839913"/>
          <p14:tracePt t="50237" x="3509963" y="1839913"/>
          <p14:tracePt t="50261" x="3554413" y="1839913"/>
          <p14:tracePt t="50275" x="3562350" y="1839913"/>
          <p14:tracePt t="50289" x="3589338" y="1830388"/>
          <p14:tracePt t="50304" x="3598863" y="1830388"/>
          <p14:tracePt t="50321" x="3616325" y="1830388"/>
          <p14:tracePt t="50337" x="3652838" y="1822450"/>
          <p14:tracePt t="50339" x="3660775" y="1822450"/>
          <p14:tracePt t="50354" x="3679825" y="1822450"/>
          <p14:tracePt t="50356" x="3697288" y="1822450"/>
          <p14:tracePt t="50372" x="3724275" y="1812925"/>
          <p14:tracePt t="50391" x="3759200" y="1803400"/>
          <p14:tracePt t="50408" x="3776663" y="1795463"/>
          <p14:tracePt t="50424" x="3795713" y="1795463"/>
          <p14:tracePt t="50443" x="3803650" y="1776413"/>
          <p14:tracePt t="50456" x="3813175" y="1768475"/>
          <p14:tracePt t="50474" x="3830638" y="1758950"/>
          <p14:tracePt t="50475" x="3830638" y="1751013"/>
          <p14:tracePt t="50491" x="3848100" y="1731963"/>
          <p14:tracePt t="50510" x="3867150" y="1704975"/>
          <p14:tracePt t="50525" x="3894138" y="1670050"/>
          <p14:tracePt t="50542" x="3929063" y="1652588"/>
          <p14:tracePt t="50557" x="3946525" y="1633538"/>
          <p14:tracePt t="50574" x="3973513" y="1616075"/>
          <p14:tracePt t="50592" x="4010025" y="1589088"/>
          <p14:tracePt t="50605" x="4054475" y="1554163"/>
          <p14:tracePt t="50622" x="4081463" y="1536700"/>
          <p14:tracePt t="50638" x="4098925" y="1490663"/>
          <p14:tracePt t="50656" x="4108450" y="1446213"/>
          <p14:tracePt t="50671" x="4125913" y="1411288"/>
          <p14:tracePt t="50689" x="4133850" y="1393825"/>
          <p14:tracePt t="50705" x="4143375" y="1366838"/>
          <p14:tracePt t="50728" x="4143375" y="1330325"/>
          <p14:tracePt t="50734" x="4143375" y="1312863"/>
          <p14:tracePt t="50742" x="4143375" y="1295400"/>
          <p14:tracePt t="50756" x="4133850" y="1258888"/>
          <p14:tracePt t="50778" x="4116388" y="1204913"/>
          <p14:tracePt t="50793" x="4089400" y="1143000"/>
          <p14:tracePt t="50809" x="4062413" y="1098550"/>
          <p14:tracePt t="50811" x="4054475" y="1081088"/>
          <p14:tracePt t="50827" x="4037013" y="1054100"/>
          <p14:tracePt t="50831" x="4037013" y="1036638"/>
          <p14:tracePt t="50840" x="4027488" y="1027113"/>
          <p14:tracePt t="50859" x="4010025" y="1000125"/>
          <p14:tracePt t="50878" x="3973513" y="946150"/>
          <p14:tracePt t="50894" x="3956050" y="919163"/>
          <p14:tracePt t="50906" x="3946525" y="911225"/>
          <p14:tracePt t="50926" x="3919538" y="901700"/>
          <p14:tracePt t="50944" x="3911600" y="893763"/>
          <p14:tracePt t="50959" x="3894138" y="884238"/>
          <p14:tracePt t="50974" x="3867150" y="884238"/>
          <p14:tracePt t="50991" x="3822700" y="884238"/>
          <p14:tracePt t="51008" x="3768725" y="874713"/>
          <p14:tracePt t="51023" x="3679825" y="866775"/>
          <p14:tracePt t="51040" x="3625850" y="866775"/>
          <p14:tracePt t="51061" x="3482975" y="857250"/>
          <p14:tracePt t="51079" x="3402013" y="857250"/>
          <p14:tracePt t="51095" x="3322638" y="857250"/>
          <p14:tracePt t="51106" x="3295650" y="857250"/>
          <p14:tracePt t="51129" x="3224213" y="857250"/>
          <p14:tracePt t="51135" x="3205163" y="857250"/>
          <p14:tracePt t="51143" x="3179763" y="857250"/>
          <p14:tracePt t="51159" x="3116263" y="857250"/>
          <p14:tracePt t="51175" x="3054350" y="857250"/>
          <p14:tracePt t="51192" x="2982913" y="857250"/>
          <p14:tracePt t="51195" x="2928938" y="866775"/>
          <p14:tracePt t="51207" x="2901950" y="874713"/>
          <p14:tracePt t="51224" x="2840038" y="884238"/>
          <p14:tracePt t="51240" x="2786063" y="884238"/>
          <p14:tracePt t="51263" x="2741613" y="901700"/>
          <p14:tracePt t="51277" x="2705100" y="928688"/>
          <p14:tracePt t="51292" x="2679700" y="946150"/>
          <p14:tracePt t="51312" x="2660650" y="946150"/>
          <p14:tracePt t="51328" x="2625725" y="973138"/>
          <p14:tracePt t="51346" x="2589213" y="990600"/>
          <p14:tracePt t="51359" x="2554288" y="1009650"/>
          <p14:tracePt t="51378" x="2509838" y="1036638"/>
          <p14:tracePt t="51382" x="2500313" y="1044575"/>
          <p14:tracePt t="51394" x="2482850" y="1044575"/>
          <p14:tracePt t="51398" x="2473325" y="1054100"/>
          <p14:tracePt t="51410" x="2455863" y="1071563"/>
          <p14:tracePt t="51411" x="2446338" y="1071563"/>
          <p14:tracePt t="51425" x="2438400" y="1081088"/>
          <p14:tracePt t="51442" x="2411413" y="1089025"/>
          <p14:tracePt t="51443" x="2401888" y="1108075"/>
          <p14:tracePt t="51458" x="2393950" y="1116013"/>
          <p14:tracePt t="51474" x="2366963" y="1143000"/>
          <p14:tracePt t="51492" x="2330450" y="1179513"/>
          <p14:tracePt t="51513" x="2312988" y="1204913"/>
          <p14:tracePt t="51528" x="2303463" y="1231900"/>
          <p14:tracePt t="51547" x="2303463" y="1285875"/>
          <p14:tracePt t="51550" x="2303463" y="1303338"/>
          <p14:tracePt t="51559" x="2303463" y="1322388"/>
          <p14:tracePt t="51575" x="2303463" y="1357313"/>
          <p14:tracePt t="51595" x="2303463" y="1384300"/>
          <p14:tracePt t="51614" x="2322513" y="1438275"/>
          <p14:tracePt t="51630" x="2339975" y="1473200"/>
          <p14:tracePt t="51644" x="2357438" y="1509713"/>
          <p14:tracePt t="51659" x="2374900" y="1554163"/>
          <p14:tracePt t="51676" x="2393950" y="1589088"/>
          <p14:tracePt t="51693" x="2428875" y="1643063"/>
          <p14:tracePt t="51708" x="2455863" y="1670050"/>
          <p14:tracePt t="51726" x="2473325" y="1704975"/>
          <p14:tracePt t="51742" x="2500313" y="1724025"/>
          <p14:tracePt t="51762" x="2509838" y="1741488"/>
          <p14:tracePt t="51780" x="2509838" y="1751013"/>
          <p14:tracePt t="51796" x="2536825" y="1751013"/>
          <p14:tracePt t="51811" x="2554288" y="1751013"/>
          <p14:tracePt t="51812" x="2581275" y="1751013"/>
          <p14:tracePt t="51830" x="2660650" y="1768475"/>
          <p14:tracePt t="51849" x="2759075" y="1768475"/>
          <p14:tracePt t="51865" x="2901950" y="1776413"/>
          <p14:tracePt t="51879" x="3071813" y="1776413"/>
          <p14:tracePt t="51894" x="3224213" y="1776413"/>
          <p14:tracePt t="51911" x="3357563" y="1776413"/>
          <p14:tracePt t="51926" x="3482975" y="1776413"/>
          <p14:tracePt t="51943" x="3581400" y="1768475"/>
          <p14:tracePt t="51960" x="3652838" y="1751013"/>
          <p14:tracePt t="51977" x="3741738" y="1731963"/>
          <p14:tracePt t="51993" x="3822700" y="1687513"/>
          <p14:tracePt t="51995" x="3857625" y="1660525"/>
          <p14:tracePt t="52015" x="3919538" y="1616075"/>
          <p14:tracePt t="52030" x="4000500" y="1554163"/>
          <p14:tracePt t="52049" x="4044950" y="1509713"/>
          <p14:tracePt t="52053" x="4081463" y="1490663"/>
          <p14:tracePt t="52063" x="4089400" y="1455738"/>
          <p14:tracePt t="52076" x="4116388" y="1419225"/>
          <p14:tracePt t="52097" x="4143375" y="1366838"/>
          <p14:tracePt t="52099" x="4152900" y="1330325"/>
          <p14:tracePt t="52110" x="4160838" y="1285875"/>
          <p14:tracePt t="52134" x="4160838" y="1133475"/>
          <p14:tracePt t="52147" x="4133850" y="1089025"/>
          <p14:tracePt t="52161" x="4089400" y="973138"/>
          <p14:tracePt t="52178" x="4037013" y="893763"/>
          <p14:tracePt t="52179" x="4017963" y="866775"/>
          <p14:tracePt t="52194" x="4000500" y="847725"/>
          <p14:tracePt t="52210" x="3973513" y="803275"/>
          <p14:tracePt t="52233" x="3946525" y="768350"/>
          <p14:tracePt t="52251" x="3929063" y="741363"/>
          <p14:tracePt t="52255" x="3902075" y="731838"/>
          <p14:tracePt t="52265" x="3884613" y="723900"/>
          <p14:tracePt t="52278" x="3803650" y="687388"/>
          <p14:tracePt t="52296" x="3724275" y="669925"/>
          <p14:tracePt t="52310" x="3625850" y="633413"/>
          <p14:tracePt t="52328" x="3527425" y="615950"/>
          <p14:tracePt t="52344" x="3438525" y="608013"/>
          <p14:tracePt t="52362" x="3348038" y="608013"/>
          <p14:tracePt t="52363" x="3313113" y="598488"/>
          <p14:tracePt t="52378" x="3251200" y="598488"/>
          <p14:tracePt t="52380" x="3197225" y="598488"/>
          <p14:tracePt t="52395" x="3098800" y="598488"/>
          <p14:tracePt t="52417" x="3027363" y="598488"/>
          <p14:tracePt t="52434" x="2955925" y="608013"/>
          <p14:tracePt t="52448" x="2884488" y="615950"/>
          <p14:tracePt t="52464" x="2822575" y="625475"/>
          <p14:tracePt t="52481" x="2776538" y="625475"/>
          <p14:tracePt t="52500" x="2724150" y="642938"/>
          <p14:tracePt t="52503" x="2697163" y="652463"/>
          <p14:tracePt t="52512" x="2679700" y="652463"/>
          <p14:tracePt t="52529" x="2643188" y="679450"/>
          <p14:tracePt t="52545" x="2608263" y="704850"/>
          <p14:tracePt t="52562" x="2571750" y="731838"/>
          <p14:tracePt t="52564" x="2554288" y="741363"/>
          <p14:tracePt t="52579" x="2517775" y="776288"/>
          <p14:tracePt t="52596" x="2490788" y="812800"/>
          <p14:tracePt t="52612" x="2465388" y="847725"/>
          <p14:tracePt t="52632" x="2438400" y="884238"/>
          <p14:tracePt t="52650" x="2419350" y="928688"/>
          <p14:tracePt t="52667" x="2401888" y="990600"/>
          <p14:tracePt t="52671" x="2401888" y="1036638"/>
          <p14:tracePt t="52682" x="2393950" y="1062038"/>
          <p14:tracePt t="52684" x="2393950" y="1108075"/>
          <p14:tracePt t="52695" x="2393950" y="1143000"/>
          <p14:tracePt t="52712" x="2401888" y="1268413"/>
          <p14:tracePt t="52729" x="2438400" y="1401763"/>
          <p14:tracePt t="52746" x="2482850" y="1527175"/>
          <p14:tracePt t="52748" x="2500313" y="1562100"/>
          <p14:tracePt t="52766" x="2544763" y="1643063"/>
          <p14:tracePt t="52781" x="2562225" y="1679575"/>
          <p14:tracePt t="52797" x="2571750" y="1687513"/>
          <p14:tracePt t="52991" x="2571750" y="1697038"/>
          <p14:tracePt t="52996" x="2562225" y="1704975"/>
          <p14:tracePt t="53015" x="2544763" y="1731963"/>
          <p14:tracePt t="53024" x="2517775" y="1785938"/>
          <p14:tracePt t="53034" x="2473325" y="1847850"/>
          <p14:tracePt t="53046" x="2393950" y="2009775"/>
          <p14:tracePt t="53064" x="2322513" y="2160588"/>
          <p14:tracePt t="53080" x="2276475" y="2347913"/>
          <p14:tracePt t="53098" x="2259013" y="2500313"/>
          <p14:tracePt t="53099" x="2259013" y="2581275"/>
          <p14:tracePt t="53113" x="2259013" y="2652713"/>
          <p14:tracePt t="53132" x="2303463" y="2803525"/>
          <p14:tracePt t="53152" x="2339975" y="2884488"/>
          <p14:tracePt t="53168" x="2384425" y="2955925"/>
          <p14:tracePt t="53180" x="2428875" y="3027363"/>
          <p14:tracePt t="53198" x="2465388" y="3089275"/>
          <p14:tracePt t="53214" x="2517775" y="3152775"/>
          <p14:tracePt t="53232" x="2536825" y="3179763"/>
          <p14:tracePt t="53251" x="2544763" y="3197225"/>
          <p14:tracePt t="53271" x="2562225" y="3205163"/>
          <p14:tracePt t="53318" x="2571750" y="3205163"/>
          <p14:tracePt t="53326" x="2581275" y="3205163"/>
          <p14:tracePt t="53335" x="2598738" y="3179763"/>
          <p14:tracePt t="53350" x="2598738" y="3125788"/>
          <p14:tracePt t="53365" x="2581275" y="3017838"/>
          <p14:tracePt t="53382" x="2500313" y="2822575"/>
          <p14:tracePt t="53398" x="2401888" y="2633663"/>
          <p14:tracePt t="53415" x="2322513" y="2500313"/>
          <p14:tracePt t="53431" x="2251075" y="2411413"/>
          <p14:tracePt t="53448" x="2170113" y="2312988"/>
          <p14:tracePt t="53466" x="2098675" y="2268538"/>
          <p14:tracePt t="53467" x="2054225" y="2232025"/>
          <p14:tracePt t="53485" x="1982788" y="2160588"/>
          <p14:tracePt t="53504" x="1911350" y="2081213"/>
          <p14:tracePt t="53522" x="1847850" y="2027238"/>
          <p14:tracePt t="53525" x="1847850" y="2017713"/>
          <p14:tracePt t="53535" x="1830388" y="2000250"/>
          <p14:tracePt t="53550" x="1812925" y="1982788"/>
          <p14:tracePt t="53567" x="1803400" y="1973263"/>
          <p14:tracePt t="53585" x="1795463" y="1955800"/>
          <p14:tracePt t="53599" x="1785938" y="1946275"/>
          <p14:tracePt t="53615" x="1776413" y="1938338"/>
          <p14:tracePt t="53636" x="1776413" y="1928813"/>
          <p14:tracePt t="53967" x="1776413" y="1938338"/>
          <p14:tracePt t="53980" x="1776413" y="1946275"/>
          <p14:tracePt t="54087" x="1776413" y="1955800"/>
          <p14:tracePt t="54096" x="1776413" y="1965325"/>
          <p14:tracePt t="54105" x="1776413" y="1990725"/>
          <p14:tracePt t="54117" x="1785938" y="2027238"/>
          <p14:tracePt t="54135" x="1785938" y="2062163"/>
          <p14:tracePt t="54151" x="1795463" y="2098675"/>
          <p14:tracePt t="54168" x="1803400" y="2133600"/>
          <p14:tracePt t="54185" x="1803400" y="2152650"/>
          <p14:tracePt t="54201" x="1803400" y="2160588"/>
          <p14:tracePt t="55028" x="1803400" y="2143125"/>
          <p14:tracePt t="55037" x="1803400" y="2125663"/>
          <p14:tracePt t="55043" x="1803400" y="2108200"/>
          <p14:tracePt t="55054" x="1803400" y="2098675"/>
          <p14:tracePt t="55070" x="1803400" y="2054225"/>
          <p14:tracePt t="55088" x="1803400" y="2000250"/>
          <p14:tracePt t="55104" x="1803400" y="1938338"/>
          <p14:tracePt t="55122" x="1803400" y="1893888"/>
          <p14:tracePt t="55123" x="1803400" y="1874838"/>
          <p14:tracePt t="55138" x="1803400" y="1857375"/>
          <p14:tracePt t="55139" x="1803400" y="1847850"/>
          <p14:tracePt t="55155" x="1803400" y="1822450"/>
          <p14:tracePt t="55172" x="1803400" y="1812925"/>
          <p14:tracePt t="56580" x="1812925" y="1812925"/>
          <p14:tracePt t="56588" x="1812925" y="1803400"/>
          <p14:tracePt t="56595" x="1822450" y="1795463"/>
          <p14:tracePt t="56610" x="1847850" y="1758950"/>
          <p14:tracePt t="56626" x="1866900" y="1741488"/>
          <p14:tracePt t="56649" x="1893888" y="1697038"/>
          <p14:tracePt t="56655" x="1901825" y="1687513"/>
          <p14:tracePt t="56660" x="1911350" y="1687513"/>
          <p14:tracePt t="56676" x="1919288" y="1670050"/>
          <p14:tracePt t="56697" x="1946275" y="1652588"/>
          <p14:tracePt t="56714" x="1965325" y="1633538"/>
          <p14:tracePt t="56730" x="1982788" y="1625600"/>
          <p14:tracePt t="56736" x="1990725" y="1608138"/>
          <p14:tracePt t="56746" x="1990725" y="1598613"/>
          <p14:tracePt t="56749" x="2000250" y="1598613"/>
          <p14:tracePt t="56760" x="2000250" y="1589088"/>
          <p14:tracePt t="56776" x="2009775" y="1581150"/>
          <p14:tracePt t="56793" x="2017713" y="1571625"/>
          <p14:tracePt t="56831" x="2027238" y="1562100"/>
          <p14:tracePt t="56960" x="2036763" y="1562100"/>
          <p14:tracePt t="56967" x="2044700" y="1562100"/>
          <p14:tracePt t="56984" x="2062163" y="1562100"/>
          <p14:tracePt t="56999" x="2081213" y="1562100"/>
          <p14:tracePt t="57013" x="2089150" y="1562100"/>
          <p14:tracePt t="57028" x="2098675" y="1554163"/>
          <p14:tracePt t="57167" x="2108200" y="1554163"/>
          <p14:tracePt t="57184" x="2125663" y="1544638"/>
          <p14:tracePt t="57193" x="2152650" y="1544638"/>
          <p14:tracePt t="57200" x="2187575" y="1544638"/>
          <p14:tracePt t="57213" x="2251075" y="1544638"/>
          <p14:tracePt t="57229" x="2286000" y="1536700"/>
          <p14:tracePt t="57246" x="2303463" y="1527175"/>
          <p14:tracePt t="57265" x="2303463" y="1517650"/>
          <p14:tracePt t="57447" x="2295525" y="1517650"/>
          <p14:tracePt t="57452" x="2276475" y="1517650"/>
          <p14:tracePt t="57463" x="2268538" y="1517650"/>
          <p14:tracePt t="57482" x="2232025" y="1517650"/>
          <p14:tracePt t="57502" x="2179638" y="1527175"/>
          <p14:tracePt t="57518" x="2143125" y="1544638"/>
          <p14:tracePt t="57532" x="2116138" y="1562100"/>
          <p14:tracePt t="57546" x="2098675" y="1571625"/>
          <p14:tracePt t="57547" x="2081213" y="1581150"/>
          <p14:tracePt t="57564" x="2054225" y="1608138"/>
          <p14:tracePt t="57580" x="2027238" y="1643063"/>
          <p14:tracePt t="57596" x="2000250" y="1679575"/>
          <p14:tracePt t="57616" x="1982788" y="1714500"/>
          <p14:tracePt t="57634" x="1973263" y="1741488"/>
          <p14:tracePt t="57650" x="1973263" y="1776413"/>
          <p14:tracePt t="57654" x="1973263" y="1795463"/>
          <p14:tracePt t="57663" x="1982788" y="1812925"/>
          <p14:tracePt t="57680" x="1990725" y="1839913"/>
          <p14:tracePt t="57701" x="2036763" y="1893888"/>
          <p14:tracePt t="57718" x="2044700" y="1911350"/>
          <p14:tracePt t="57733" x="2071688" y="1928813"/>
          <p14:tracePt t="57750" x="2089150" y="1946275"/>
          <p14:tracePt t="57765" x="2108200" y="1955800"/>
          <p14:tracePt t="57783" x="2205038" y="1955800"/>
          <p14:tracePt t="57797" x="2303463" y="1965325"/>
          <p14:tracePt t="57813" x="2438400" y="1965325"/>
          <p14:tracePt t="57830" x="2589213" y="1965325"/>
          <p14:tracePt t="57847" x="2732088" y="1965325"/>
          <p14:tracePt t="57864" x="2847975" y="1965325"/>
          <p14:tracePt t="57880" x="2965450" y="1965325"/>
          <p14:tracePt t="57902" x="3108325" y="1965325"/>
          <p14:tracePt t="57918" x="3179763" y="1965325"/>
          <p14:tracePt t="57935" x="3251200" y="1965325"/>
          <p14:tracePt t="57952" x="3340100" y="1965325"/>
          <p14:tracePt t="57965" x="3446463" y="1965325"/>
          <p14:tracePt t="57983" x="3544888" y="1965325"/>
          <p14:tracePt t="57997" x="3660775" y="1965325"/>
          <p14:tracePt t="58020" x="3786188" y="1965325"/>
          <p14:tracePt t="58025" x="3822700" y="1965325"/>
          <p14:tracePt t="58037" x="3929063" y="1965325"/>
          <p14:tracePt t="58051" x="4037013" y="1965325"/>
          <p14:tracePt t="58065" x="4089400" y="1955800"/>
          <p14:tracePt t="58087" x="4197350" y="1946275"/>
          <p14:tracePt t="58093" x="4232275" y="1938338"/>
          <p14:tracePt t="58102" x="4259263" y="1938338"/>
          <p14:tracePt t="58118" x="4286250" y="1938338"/>
          <p14:tracePt t="58139" x="4313238" y="1928813"/>
          <p14:tracePt t="58154" x="4322763" y="1928813"/>
          <p14:tracePt t="58169" x="4340225" y="1928813"/>
          <p14:tracePt t="58184" x="4348163" y="1919288"/>
          <p14:tracePt t="58198" x="4367213" y="1911350"/>
          <p14:tracePt t="58216" x="4384675" y="1884363"/>
          <p14:tracePt t="58235" x="4384675" y="1839913"/>
          <p14:tracePt t="58255" x="4357688" y="1724025"/>
          <p14:tracePt t="58259" x="4330700" y="1679575"/>
          <p14:tracePt t="58267" x="4322763" y="1643063"/>
          <p14:tracePt t="58289" x="4295775" y="1598613"/>
          <p14:tracePt t="58292" x="4276725" y="1581150"/>
          <p14:tracePt t="58299" x="4268788" y="1571625"/>
          <p14:tracePt t="58316" x="4251325" y="1544638"/>
          <p14:tracePt t="58332" x="4224338" y="1517650"/>
          <p14:tracePt t="58348" x="4214813" y="1500188"/>
          <p14:tracePt t="58366" x="4197350" y="1500188"/>
          <p14:tracePt t="58386" x="4179888" y="1482725"/>
          <p14:tracePt t="58391" x="4170363" y="1473200"/>
          <p14:tracePt t="58403" x="4160838" y="1473200"/>
          <p14:tracePt t="58407" x="4143375" y="1465263"/>
          <p14:tracePt t="58417" x="4133850" y="1465263"/>
          <p14:tracePt t="58420" x="4116388" y="1465263"/>
          <p14:tracePt t="58433" x="4089400" y="1455738"/>
          <p14:tracePt t="58435" x="4044950" y="1455738"/>
          <p14:tracePt t="58449" x="4000500" y="1455738"/>
          <p14:tracePt t="58466" x="3902075" y="1455738"/>
          <p14:tracePt t="58467" x="3840163" y="1455738"/>
          <p14:tracePt t="58483" x="3741738" y="1446213"/>
          <p14:tracePt t="58500" x="3679825" y="1446213"/>
          <p14:tracePt t="58516" x="3616325" y="1446213"/>
          <p14:tracePt t="58536" x="3571875" y="1446213"/>
          <p14:tracePt t="58554" x="3554413" y="1446213"/>
          <p14:tracePt t="58572" x="3536950" y="1446213"/>
          <p14:tracePt t="58663" x="3527425" y="1455738"/>
          <p14:tracePt t="58672" x="3500438" y="1473200"/>
          <p14:tracePt t="58689" x="3490913" y="1500188"/>
          <p14:tracePt t="58704" x="3473450" y="1517650"/>
          <p14:tracePt t="58716" x="3465513" y="1536700"/>
          <p14:tracePt t="58739" x="3465513" y="1544638"/>
          <p14:tracePt t="58848" x="3465513" y="1554163"/>
          <p14:tracePt t="58857" x="3455988" y="1554163"/>
          <p14:tracePt t="58873" x="3438525" y="1554163"/>
          <p14:tracePt t="58886" x="3411538" y="1554163"/>
          <p14:tracePt t="58904" x="3357563" y="1554163"/>
          <p14:tracePt t="58926" x="3276600" y="1554163"/>
          <p14:tracePt t="58938" x="3251200" y="1554163"/>
          <p14:tracePt t="58943" x="3224213" y="1554163"/>
          <p14:tracePt t="58953" x="3205163" y="1554163"/>
          <p14:tracePt t="58967" x="3170238" y="1554163"/>
          <p14:tracePt t="58991" x="3125788" y="1554163"/>
          <p14:tracePt t="59006" x="3089275" y="1544638"/>
          <p14:tracePt t="59018" x="3071813" y="1544638"/>
          <p14:tracePt t="59019" x="3062288" y="1544638"/>
          <p14:tracePt t="59035" x="3027363" y="1544638"/>
          <p14:tracePt t="59052" x="3000375" y="1544638"/>
          <p14:tracePt t="59072" x="2965450" y="1544638"/>
          <p14:tracePt t="59088" x="2938463" y="1544638"/>
          <p14:tracePt t="59105" x="2901950" y="1544638"/>
          <p14:tracePt t="59118" x="2874963" y="1554163"/>
          <p14:tracePt t="59135" x="2857500" y="1562100"/>
          <p14:tracePt t="59158" x="2840038" y="1562100"/>
          <p14:tracePt t="59735" x="2830513" y="1562100"/>
          <p14:tracePt t="59740" x="2795588" y="1562100"/>
          <p14:tracePt t="59755" x="2687638" y="1562100"/>
          <p14:tracePt t="59770" x="2643188" y="1562100"/>
          <p14:tracePt t="59792" x="2536825" y="1562100"/>
          <p14:tracePt t="59807" x="2490788" y="1562100"/>
          <p14:tracePt t="59935" x="2473325" y="1571625"/>
          <p14:tracePt t="59945" x="2446338" y="1581150"/>
          <p14:tracePt t="59961" x="2393950" y="1598613"/>
          <p14:tracePt t="59965" x="2374900" y="1608138"/>
          <p14:tracePt t="59972" x="2347913" y="1616075"/>
          <p14:tracePt t="59988" x="2322513" y="1633538"/>
          <p14:tracePt t="60005" x="2303463" y="1643063"/>
          <p14:tracePt t="60021" x="2295525" y="1652588"/>
          <p14:tracePt t="60043" x="2295525" y="1660525"/>
          <p14:tracePt t="60058" x="2286000" y="1660525"/>
          <p14:tracePt t="60063" x="2276475" y="1679575"/>
          <p14:tracePt t="60077" x="2268538" y="1687513"/>
          <p14:tracePt t="60090" x="2259013" y="1704975"/>
          <p14:tracePt t="60110" x="2241550" y="1731963"/>
          <p14:tracePt t="60126" x="2241550" y="1751013"/>
          <p14:tracePt t="60143" x="2232025" y="1768475"/>
          <p14:tracePt t="60157" x="2232025" y="1795463"/>
          <p14:tracePt t="60173" x="2224088" y="1822450"/>
          <p14:tracePt t="60189" x="2224088" y="1857375"/>
          <p14:tracePt t="60205" x="2251075" y="1893888"/>
          <p14:tracePt t="60223" x="2276475" y="1938338"/>
          <p14:tracePt t="60238" x="2303463" y="1990725"/>
          <p14:tracePt t="60256" x="2339975" y="2044700"/>
          <p14:tracePt t="60272" x="2374900" y="2089150"/>
          <p14:tracePt t="60289" x="2438400" y="2143125"/>
          <p14:tracePt t="60306" x="2527300" y="2187575"/>
          <p14:tracePt t="60307" x="2625725" y="2241550"/>
          <p14:tracePt t="60327" x="2894013" y="2312988"/>
          <p14:tracePt t="60343" x="3367088" y="2339975"/>
          <p14:tracePt t="60358" x="3973513" y="2357438"/>
          <p14:tracePt t="60375" x="4608513" y="2357438"/>
          <p14:tracePt t="60392" x="5232400" y="2286000"/>
          <p14:tracePt t="60412" x="5626100" y="2116138"/>
          <p14:tracePt t="60416" x="5680075" y="2071688"/>
          <p14:tracePt t="60426" x="5732463" y="1990725"/>
          <p14:tracePt t="60428" x="5768975" y="1919288"/>
          <p14:tracePt t="60440" x="5776913" y="1847850"/>
          <p14:tracePt t="60463" x="5670550" y="1517650"/>
          <p14:tracePt t="60477" x="5562600" y="1322388"/>
          <p14:tracePt t="60491" x="5465763" y="1214438"/>
          <p14:tracePt t="60508" x="5205413" y="982663"/>
          <p14:tracePt t="60523" x="4991100" y="911225"/>
          <p14:tracePt t="60540" x="4776788" y="893763"/>
          <p14:tracePt t="60556" x="4554538" y="893763"/>
          <p14:tracePt t="60574" x="4348163" y="901700"/>
          <p14:tracePt t="60590" x="4170363" y="955675"/>
          <p14:tracePt t="60607" x="4044950" y="1009650"/>
          <p14:tracePt t="60627" x="3983038" y="1054100"/>
          <p14:tracePt t="60647" x="3848100" y="1152525"/>
          <p14:tracePt t="60654" x="3822700" y="1187450"/>
          <p14:tracePt t="60661" x="3776663" y="1223963"/>
          <p14:tracePt t="60676" x="3724275" y="1276350"/>
          <p14:tracePt t="60691" x="3679825" y="1339850"/>
          <p14:tracePt t="60708" x="3652838" y="1366838"/>
          <p14:tracePt t="60729" x="3643313" y="1401763"/>
          <p14:tracePt t="60741" x="3625850" y="1419225"/>
          <p14:tracePt t="60762" x="3608388" y="1446213"/>
          <p14:tracePt t="60777" x="3608388" y="1455738"/>
          <p14:tracePt t="60782" x="3608388" y="1465263"/>
          <p14:tracePt t="60793" x="3598863" y="1465263"/>
          <p14:tracePt t="60811" x="3598863" y="1482725"/>
          <p14:tracePt t="60827" x="3598863" y="1490663"/>
          <p14:tracePt t="60841" x="3589338" y="1490663"/>
          <p14:tracePt t="61671" x="3598863" y="1490663"/>
          <p14:tracePt t="61676" x="3643313" y="1500188"/>
          <p14:tracePt t="61687" x="3687763" y="1500188"/>
          <p14:tracePt t="61699" x="3741738" y="1509713"/>
          <p14:tracePt t="61711" x="3840163" y="1527175"/>
          <p14:tracePt t="61728" x="3929063" y="1554163"/>
          <p14:tracePt t="61744" x="4000500" y="1562100"/>
          <p14:tracePt t="61761" x="4062413" y="1581150"/>
          <p14:tracePt t="61777" x="4133850" y="1608138"/>
          <p14:tracePt t="61795" x="4197350" y="1633538"/>
          <p14:tracePt t="61812" x="4232275" y="1652588"/>
          <p14:tracePt t="61833" x="4251325" y="1660525"/>
          <p14:tracePt t="61837" x="4268788" y="1670050"/>
          <p14:tracePt t="61850" x="4276725" y="1679575"/>
          <p14:tracePt t="61854" x="4286250" y="1679575"/>
          <p14:tracePt t="61863" x="4295775" y="1679575"/>
          <p14:tracePt t="61879" x="4313238" y="1687513"/>
          <p14:tracePt t="61908" x="4322763" y="1697038"/>
          <p14:tracePt t="61940" x="4330700" y="1697038"/>
          <p14:tracePt t="61948" x="4330700" y="1704975"/>
          <p14:tracePt t="62344" x="4322763" y="1704975"/>
          <p14:tracePt t="62352" x="4313238" y="1704975"/>
          <p14:tracePt t="62368" x="4295775" y="1697038"/>
          <p14:tracePt t="62380" x="4268788" y="1697038"/>
          <p14:tracePt t="62397" x="4224338" y="1697038"/>
          <p14:tracePt t="62416" x="4187825" y="1697038"/>
          <p14:tracePt t="62436" x="4098925" y="1687513"/>
          <p14:tracePt t="62440" x="4054475" y="1687513"/>
          <p14:tracePt t="62451" x="4000500" y="1687513"/>
          <p14:tracePt t="62454" x="3938588" y="1687513"/>
          <p14:tracePt t="62465" x="3884613" y="1687513"/>
          <p14:tracePt t="62467" x="3830638" y="1687513"/>
          <p14:tracePt t="62486" x="3741738" y="1704975"/>
          <p14:tracePt t="62499" x="3697288" y="1724025"/>
          <p14:tracePt t="62514" x="3687763" y="1724025"/>
          <p14:tracePt t="62564" x="3687763" y="1731963"/>
          <p14:tracePt t="62582" x="3687763" y="1741488"/>
          <p14:tracePt t="62588" x="3687763" y="1751013"/>
          <p14:tracePt t="62604" x="3697288" y="1758950"/>
          <p14:tracePt t="62628" x="3705225" y="1758950"/>
          <p14:tracePt t="62693" x="3687763" y="1758950"/>
          <p14:tracePt t="62700" x="3652838" y="1758950"/>
          <p14:tracePt t="62708" x="3581400" y="1751013"/>
          <p14:tracePt t="62715" x="3509963" y="1741488"/>
          <p14:tracePt t="62731" x="3384550" y="1741488"/>
          <p14:tracePt t="62748" x="3268663" y="1741488"/>
          <p14:tracePt t="62765" x="3152775" y="1741488"/>
          <p14:tracePt t="62781" x="3054350" y="1776413"/>
          <p14:tracePt t="62799" x="2973388" y="1803400"/>
          <p14:tracePt t="62814" x="2938463" y="1822450"/>
          <p14:tracePt t="62832" x="2928938" y="1822450"/>
          <p14:tracePt t="62852" x="2928938" y="1830388"/>
          <p14:tracePt t="62911" x="2928938" y="1839913"/>
          <p14:tracePt t="62928" x="2928938" y="1857375"/>
          <p14:tracePt t="62936" x="2928938" y="1866900"/>
          <p14:tracePt t="62950" x="2946400" y="1884363"/>
          <p14:tracePt t="62965" x="2965450" y="1911350"/>
          <p14:tracePt t="62982" x="2973388" y="1919288"/>
          <p14:tracePt t="62999" x="3000375" y="1938338"/>
          <p14:tracePt t="63015" x="3027363" y="1965325"/>
          <p14:tracePt t="63033" x="3098800" y="1965325"/>
          <p14:tracePt t="63048" x="3187700" y="1965325"/>
          <p14:tracePt t="63066" x="3276600" y="1965325"/>
          <p14:tracePt t="63068" x="3330575" y="1965325"/>
          <p14:tracePt t="63089" x="3446463" y="1965325"/>
          <p14:tracePt t="63092" x="3490913" y="1965325"/>
          <p14:tracePt t="63104" x="3527425" y="1965325"/>
          <p14:tracePt t="63121" x="3598863" y="1946275"/>
          <p14:tracePt t="63134" x="3633788" y="1928813"/>
          <p14:tracePt t="63149" x="3660775" y="1928813"/>
          <p14:tracePt t="63166" x="3679825" y="1919288"/>
          <p14:tracePt t="63187" x="3697288" y="1919288"/>
          <p14:tracePt t="63207" x="3724275" y="1919288"/>
          <p14:tracePt t="63213" x="3732213" y="1919288"/>
          <p14:tracePt t="63222" x="3741738" y="1911350"/>
          <p14:tracePt t="63237" x="3751263" y="1911350"/>
          <p14:tracePt t="63251" x="3759200" y="1911350"/>
          <p14:tracePt t="63368" x="3759200" y="1901825"/>
          <p14:tracePt t="63503" x="3751263" y="1901825"/>
          <p14:tracePt t="63508" x="3732213" y="1901825"/>
          <p14:tracePt t="63518" x="3697288" y="1901825"/>
          <p14:tracePt t="63537" x="3616325" y="1901825"/>
          <p14:tracePt t="63555" x="3500438" y="1901825"/>
          <p14:tracePt t="63567" x="3357563" y="1893888"/>
          <p14:tracePt t="63584" x="3232150" y="1893888"/>
          <p14:tracePt t="63601" x="3116263" y="1884363"/>
          <p14:tracePt t="63622" x="3017838" y="1884363"/>
          <p14:tracePt t="63637" x="2973388" y="1884363"/>
          <p14:tracePt t="63656" x="2946400" y="1884363"/>
          <p14:tracePt t="63661" x="2938463" y="1884363"/>
          <p14:tracePt t="63669" x="2919413" y="1884363"/>
          <p14:tracePt t="63685" x="2884488" y="1884363"/>
          <p14:tracePt t="63700" x="2857500" y="1884363"/>
          <p14:tracePt t="63718" x="2822575" y="1884363"/>
          <p14:tracePt t="63734" x="2776538" y="1884363"/>
          <p14:tracePt t="63752" x="2705100" y="1884363"/>
          <p14:tracePt t="63771" x="2643188" y="1884363"/>
          <p14:tracePt t="63792" x="2571750" y="1884363"/>
          <p14:tracePt t="63797" x="2562225" y="1884363"/>
          <p14:tracePt t="64040" x="2554288" y="1884363"/>
          <p14:tracePt t="64052" x="2544763" y="1884363"/>
          <p14:tracePt t="64059" x="2517775" y="1884363"/>
          <p14:tracePt t="64070" x="2490788" y="1884363"/>
          <p14:tracePt t="64085" x="2455863" y="1884363"/>
          <p14:tracePt t="64103" x="2419350" y="1884363"/>
          <p14:tracePt t="64119" x="2384425" y="1893888"/>
          <p14:tracePt t="64135" x="2339975" y="1893888"/>
          <p14:tracePt t="64153" x="2322513" y="1893888"/>
          <p14:tracePt t="64169" x="2312988" y="1893888"/>
          <p14:tracePt t="64255" x="2303463" y="1893888"/>
          <p14:tracePt t="64264" x="2295525" y="1893888"/>
          <p14:tracePt t="64279" x="2286000" y="1893888"/>
          <p14:tracePt t="64291" x="2276475" y="1893888"/>
          <p14:tracePt t="64303" x="2251075" y="1893888"/>
          <p14:tracePt t="64319" x="2232025" y="1893888"/>
          <p14:tracePt t="64337" x="2205038" y="1884363"/>
          <p14:tracePt t="64358" x="2170113" y="1884363"/>
          <p14:tracePt t="64374" x="2152650" y="1884363"/>
          <p14:tracePt t="64388" x="2133600" y="1874838"/>
          <p14:tracePt t="64405" x="2108200" y="1874838"/>
          <p14:tracePt t="64420" x="2098675" y="1874838"/>
          <p14:tracePt t="64436" x="2098675" y="1866900"/>
          <p14:tracePt t="64588" x="2098675" y="1857375"/>
          <p14:tracePt t="64780" x="2089150" y="1874838"/>
          <p14:tracePt t="64788" x="2089150" y="1901825"/>
          <p14:tracePt t="64796" x="2089150" y="1928813"/>
          <p14:tracePt t="64805" x="2089150" y="1973263"/>
          <p14:tracePt t="64825" x="2089150" y="2081213"/>
          <p14:tracePt t="64839" x="2116138" y="2214563"/>
          <p14:tracePt t="64855" x="2133600" y="2322513"/>
          <p14:tracePt t="64872" x="2197100" y="2438400"/>
          <p14:tracePt t="64893" x="2322513" y="2625725"/>
          <p14:tracePt t="64914" x="2438400" y="2714625"/>
          <p14:tracePt t="64919" x="2482850" y="2751138"/>
          <p14:tracePt t="64929" x="2500313" y="2786063"/>
          <p14:tracePt t="64939" x="2536825" y="2847975"/>
          <p14:tracePt t="64955" x="2554288" y="2894013"/>
          <p14:tracePt t="64956" x="2581275" y="2946400"/>
          <p14:tracePt t="64977" x="2598738" y="3044825"/>
          <p14:tracePt t="64994" x="2598738" y="3108325"/>
          <p14:tracePt t="65008" x="2571750" y="3170238"/>
          <p14:tracePt t="65024" x="2571750" y="3179763"/>
          <p14:tracePt t="65319" x="2589213" y="3179763"/>
          <p14:tracePt t="65331" x="2598738" y="3179763"/>
          <p14:tracePt t="65348" x="2616200" y="3187700"/>
          <p14:tracePt t="65357" x="2633663" y="3197225"/>
          <p14:tracePt t="65373" x="2670175" y="3197225"/>
          <p14:tracePt t="65391" x="2741613" y="3197225"/>
          <p14:tracePt t="65410" x="2830513" y="3179763"/>
          <p14:tracePt t="65424" x="2928938" y="3133725"/>
          <p14:tracePt t="65440" x="2982913" y="3098800"/>
          <p14:tracePt t="65458" x="3044825" y="3044825"/>
          <p14:tracePt t="65474" x="3071813" y="3017838"/>
          <p14:tracePt t="65491" x="3116263" y="2973388"/>
          <p14:tracePt t="65511" x="3143250" y="2946400"/>
          <p14:tracePt t="65528" x="3187700" y="2911475"/>
          <p14:tracePt t="65540" x="3214688" y="2894013"/>
          <p14:tracePt t="65558" x="3241675" y="2874963"/>
          <p14:tracePt t="65575" x="3259138" y="2847975"/>
          <p14:tracePt t="65591" x="3295650" y="2830513"/>
          <p14:tracePt t="65607" x="3303588" y="2830513"/>
          <p14:tracePt t="66501" x="3303588" y="2822575"/>
          <p14:tracePt t="66510" x="3286125" y="2822575"/>
          <p14:tracePt t="66516" x="3268663" y="2813050"/>
          <p14:tracePt t="66528" x="3259138" y="2813050"/>
          <p14:tracePt t="66544" x="3224213" y="2813050"/>
          <p14:tracePt t="66561" x="3187700" y="2813050"/>
          <p14:tracePt t="66563" x="3179763" y="2813050"/>
          <p14:tracePt t="66578" x="3170238" y="2813050"/>
          <p14:tracePt t="66580" x="3160713" y="2813050"/>
          <p14:tracePt t="66595" x="3133725" y="2813050"/>
          <p14:tracePt t="66612" x="3108325" y="2822575"/>
          <p14:tracePt t="66628" x="3081338" y="2840038"/>
          <p14:tracePt t="66645" x="3062288" y="2884488"/>
          <p14:tracePt t="66661" x="3044825" y="2938463"/>
          <p14:tracePt t="66682" x="3044825" y="2982913"/>
          <p14:tracePt t="66695" x="3044825" y="3044825"/>
          <p14:tracePt t="66711" x="3062288" y="3089275"/>
          <p14:tracePt t="66728" x="3089275" y="3133725"/>
          <p14:tracePt t="66745" x="3116263" y="3179763"/>
          <p14:tracePt t="66766" x="3179763" y="3268663"/>
          <p14:tracePt t="66781" x="3224213" y="3313113"/>
          <p14:tracePt t="66796" x="3268663" y="3357563"/>
          <p14:tracePt t="66812" x="3348038" y="3394075"/>
          <p14:tracePt t="66834" x="3509963" y="3419475"/>
          <p14:tracePt t="66839" x="3625850" y="3419475"/>
          <p14:tracePt t="66851" x="3705225" y="3429000"/>
          <p14:tracePt t="66853" x="3857625" y="3438525"/>
          <p14:tracePt t="66864" x="3990975" y="3438525"/>
          <p14:tracePt t="66880" x="4251325" y="3446463"/>
          <p14:tracePt t="66896" x="4562475" y="3455988"/>
          <p14:tracePt t="66913" x="4813300" y="3482975"/>
          <p14:tracePt t="66929" x="5045075" y="3500438"/>
          <p14:tracePt t="66945" x="5303838" y="3509963"/>
          <p14:tracePt t="66947" x="5438775" y="3517900"/>
          <p14:tracePt t="66962" x="5572125" y="3527425"/>
          <p14:tracePt t="66964" x="5715000" y="3536950"/>
          <p14:tracePt t="66979" x="5938838" y="3544888"/>
          <p14:tracePt t="66996" x="6303963" y="3544888"/>
          <p14:tracePt t="67016" x="6608763" y="3544888"/>
          <p14:tracePt t="67035" x="6804025" y="3544888"/>
          <p14:tracePt t="67038" x="6867525" y="3517900"/>
          <p14:tracePt t="67046" x="6938963" y="3482975"/>
          <p14:tracePt t="67068" x="7027863" y="3330575"/>
          <p14:tracePt t="67074" x="7054850" y="3214688"/>
          <p14:tracePt t="67083" x="7054850" y="3062288"/>
          <p14:tracePt t="67086" x="7054850" y="2973388"/>
          <p14:tracePt t="67097" x="7010400" y="2776538"/>
          <p14:tracePt t="67112" x="6831013" y="2374900"/>
          <p14:tracePt t="67130" x="6634163" y="2017713"/>
          <p14:tracePt t="67131" x="6581775" y="1919288"/>
          <p14:tracePt t="67147" x="6518275" y="1830388"/>
          <p14:tracePt t="67167" x="6394450" y="1679575"/>
          <p14:tracePt t="67180" x="6303963" y="1608138"/>
          <p14:tracePt t="67197" x="6215063" y="1544638"/>
          <p14:tracePt t="67216" x="6126163" y="1500188"/>
          <p14:tracePt t="67235" x="6062663" y="1465263"/>
          <p14:tracePt t="67240" x="6037263" y="1465263"/>
          <p14:tracePt t="67249" x="6018213" y="1438275"/>
          <p14:tracePt t="67264" x="5973763" y="1411288"/>
          <p14:tracePt t="67280" x="5929313" y="1374775"/>
          <p14:tracePt t="67298" x="5867400" y="1347788"/>
          <p14:tracePt t="67299" x="5848350" y="1339850"/>
          <p14:tracePt t="67314" x="5822950" y="1330325"/>
          <p14:tracePt t="67315" x="5803900" y="1322388"/>
          <p14:tracePt t="67331" x="5759450" y="1312863"/>
          <p14:tracePt t="67348" x="5688013" y="1285875"/>
          <p14:tracePt t="67364" x="5572125" y="1268413"/>
          <p14:tracePt t="67381" x="5384800" y="1223963"/>
          <p14:tracePt t="67397" x="5153025" y="1196975"/>
          <p14:tracePt t="67418" x="4894263" y="1143000"/>
          <p14:tracePt t="67431" x="4589463" y="1081088"/>
          <p14:tracePt t="67447" x="4303713" y="1009650"/>
          <p14:tracePt t="67465" x="4017963" y="965200"/>
          <p14:tracePt t="67481" x="3786188" y="911225"/>
          <p14:tracePt t="67504" x="3509963" y="884238"/>
          <p14:tracePt t="67520" x="3438525" y="884238"/>
          <p14:tracePt t="67534" x="3394075" y="893763"/>
          <p14:tracePt t="67549" x="3348038" y="911225"/>
          <p14:tracePt t="67566" x="3303588" y="946150"/>
          <p14:tracePt t="67581" x="3224213" y="990600"/>
          <p14:tracePt t="67598" x="3125788" y="1054100"/>
          <p14:tracePt t="67614" x="3017838" y="1133475"/>
          <p14:tracePt t="67632" x="2946400" y="1223963"/>
          <p14:tracePt t="67648" x="2840038" y="1339850"/>
          <p14:tracePt t="67665" x="2768600" y="1482725"/>
          <p14:tracePt t="67686" x="2670175" y="1741488"/>
          <p14:tracePt t="67702" x="2643188" y="1874838"/>
          <p14:tracePt t="67718" x="2643188" y="2036763"/>
          <p14:tracePt t="67734" x="2697163" y="2170113"/>
          <p14:tracePt t="67751" x="2803525" y="2312988"/>
          <p14:tracePt t="67767" x="2946400" y="2465388"/>
          <p14:tracePt t="67786" x="3170238" y="2608263"/>
          <p14:tracePt t="67790" x="3330575" y="2679700"/>
          <p14:tracePt t="67801" x="3429000" y="2732088"/>
          <p14:tracePt t="67818" x="3911600" y="2867025"/>
          <p14:tracePt t="67820" x="4179888" y="2946400"/>
          <p14:tracePt t="67831" x="4429125" y="2982913"/>
          <p14:tracePt t="67849" x="4991100" y="3062288"/>
          <p14:tracePt t="67851" x="5268913" y="3089275"/>
          <p14:tracePt t="67866" x="5537200" y="3108325"/>
          <p14:tracePt t="67887" x="6010275" y="3116263"/>
          <p14:tracePt t="67903" x="6269038" y="3116263"/>
          <p14:tracePt t="67918" x="6518275" y="3027363"/>
          <p14:tracePt t="67933" x="6715125" y="2938463"/>
          <p14:tracePt t="67949" x="6983413" y="2813050"/>
          <p14:tracePt t="67966" x="7215188" y="2687638"/>
          <p14:tracePt t="67987" x="7394575" y="2581275"/>
          <p14:tracePt t="68001" x="7537450" y="2473325"/>
          <p14:tracePt t="68004" x="7589838" y="2419350"/>
          <p14:tracePt t="68017" x="7599363" y="2384425"/>
          <p14:tracePt t="68032" x="7608888" y="2312988"/>
          <p14:tracePt t="68055" x="7545388" y="2116138"/>
          <p14:tracePt t="68067" x="7510463" y="2054225"/>
          <p14:tracePt t="68083" x="7313613" y="1812925"/>
          <p14:tracePt t="68100" x="7027863" y="1571625"/>
          <p14:tracePt t="68117" x="6616700" y="1295400"/>
          <p14:tracePt t="68137" x="6180138" y="1071563"/>
          <p14:tracePt t="68156" x="5724525" y="884238"/>
          <p14:tracePt t="68159" x="5518150" y="803275"/>
          <p14:tracePt t="68167" x="5367338" y="741363"/>
          <p14:tracePt t="68184" x="5010150" y="669925"/>
          <p14:tracePt t="68200" x="4705350" y="615950"/>
          <p14:tracePt t="68217" x="4446588" y="561975"/>
          <p14:tracePt t="68219" x="4357688" y="561975"/>
          <p14:tracePt t="68234" x="4276725" y="554038"/>
          <p14:tracePt t="68235" x="4197350" y="544513"/>
          <p14:tracePt t="68258" x="4116388" y="544513"/>
          <p14:tracePt t="68263" x="4098925" y="544513"/>
          <p14:tracePt t="68274" x="4081463" y="544513"/>
          <p14:tracePt t="68284" x="4071938" y="544513"/>
          <p14:tracePt t="68332" x="4062413" y="536575"/>
          <p14:tracePt t="68340" x="4044950" y="536575"/>
          <p14:tracePt t="68352" x="4017963" y="536575"/>
          <p14:tracePt t="68367" x="3884613" y="536575"/>
          <p14:tracePt t="68385" x="3687763" y="544513"/>
          <p14:tracePt t="68406" x="3375025" y="608013"/>
          <p14:tracePt t="68417" x="3268663" y="633413"/>
          <p14:tracePt t="68419" x="3197225" y="660400"/>
          <p14:tracePt t="68434" x="3108325" y="696913"/>
          <p14:tracePt t="68436" x="3044825" y="731838"/>
          <p14:tracePt t="68450" x="2982913" y="758825"/>
          <p14:tracePt t="68468" x="2857500" y="830263"/>
          <p14:tracePt t="68485" x="2803525" y="893763"/>
          <p14:tracePt t="68501" x="2768600" y="946150"/>
          <p14:tracePt t="68519" x="2751138" y="1000125"/>
          <p14:tracePt t="68534" x="2741613" y="1054100"/>
          <p14:tracePt t="68552" x="2724150" y="1108075"/>
          <p14:tracePt t="68569" x="2714625" y="1160463"/>
          <p14:tracePt t="68585" x="2714625" y="1214438"/>
          <p14:tracePt t="68606" x="2714625" y="1357313"/>
          <p14:tracePt t="68623" x="2724150" y="1465263"/>
          <p14:tracePt t="68638" x="2741613" y="1581150"/>
          <p14:tracePt t="68654" x="2759075" y="1687513"/>
          <p14:tracePt t="68672" x="2776538" y="1812925"/>
          <p14:tracePt t="68685" x="2803525" y="1928813"/>
          <p14:tracePt t="68702" x="2830513" y="2027238"/>
          <p14:tracePt t="68719" x="2867025" y="2125663"/>
          <p14:tracePt t="68739" x="2901950" y="2224088"/>
          <p14:tracePt t="68759" x="2982913" y="2384425"/>
          <p14:tracePt t="68766" x="3017838" y="2419350"/>
          <p14:tracePt t="68774" x="3054350" y="2490788"/>
          <p14:tracePt t="68789" x="3143250" y="2589213"/>
          <p14:tracePt t="68806" x="3232150" y="2697163"/>
          <p14:tracePt t="68820" x="3313113" y="2759075"/>
          <p14:tracePt t="68836" x="3394075" y="2822575"/>
          <p14:tracePt t="68853" x="3455988" y="2867025"/>
          <p14:tracePt t="68869" x="3500438" y="2901950"/>
          <p14:tracePt t="68887" x="3536950" y="2928938"/>
          <p14:tracePt t="68903" x="3581400" y="2946400"/>
          <p14:tracePt t="68920" x="3608388" y="2946400"/>
          <p14:tracePt t="68936" x="3625850" y="2955925"/>
          <p14:tracePt t="68954" x="3660775" y="2973388"/>
          <p14:tracePt t="68955" x="3670300" y="2973388"/>
          <p14:tracePt t="68970" x="3697288" y="2982913"/>
          <p14:tracePt t="68971" x="3732213" y="3000375"/>
          <p14:tracePt t="68993" x="3822700" y="3062288"/>
          <p14:tracePt t="68998" x="3884613" y="3081338"/>
          <p14:tracePt t="69009" x="3938588" y="3116263"/>
          <p14:tracePt t="69025" x="4089400" y="3187700"/>
          <p14:tracePt t="69042" x="4241800" y="3259138"/>
          <p14:tracePt t="69054" x="4572000" y="3394075"/>
          <p14:tracePt t="69070" x="5143500" y="3608388"/>
          <p14:tracePt t="69087" x="6018213" y="3867150"/>
          <p14:tracePt t="69103" x="7027863" y="4133850"/>
          <p14:tracePt t="69120" x="7929563" y="4313238"/>
          <p14:tracePt t="69137" x="8661400" y="4429125"/>
          <p14:tracePt t="69154" x="9082088" y="4438650"/>
          <p14:tracePt t="69155" x="9205913" y="4438650"/>
          <p14:tracePt t="69171" x="9375775" y="4446588"/>
          <p14:tracePt t="69188" x="9474200" y="4446588"/>
          <p14:tracePt t="69204" x="9483725" y="4446588"/>
          <p14:tracePt t="70415" x="9456738" y="4446588"/>
          <p14:tracePt t="70424" x="9402763" y="4446588"/>
          <p14:tracePt t="70432" x="9331325" y="4411663"/>
          <p14:tracePt t="70445" x="9099550" y="4313238"/>
          <p14:tracePt t="70460" x="8724900" y="4108450"/>
          <p14:tracePt t="70477" x="8394700" y="3919538"/>
          <p14:tracePt t="70492" x="8134350" y="3795713"/>
          <p14:tracePt t="70514" x="7983538" y="3732213"/>
          <p14:tracePt t="70519" x="7956550" y="3705225"/>
          <p14:tracePt t="70528" x="7929563" y="3705225"/>
          <p14:tracePt t="70543" x="7920038" y="3705225"/>
          <p14:tracePt t="70647" x="7929563" y="3714750"/>
          <p14:tracePt t="70656" x="7947025" y="3724275"/>
          <p14:tracePt t="70663" x="7947025" y="3732213"/>
          <p14:tracePt t="70677" x="7974013" y="3741738"/>
          <p14:tracePt t="70697" x="7991475" y="3741738"/>
          <p14:tracePt t="70714" x="8018463" y="3741738"/>
          <p14:tracePt t="70728" x="8054975" y="3714750"/>
          <p14:tracePt t="70744" x="8099425" y="3687763"/>
          <p14:tracePt t="70763" x="8134350" y="3608388"/>
          <p14:tracePt t="70767" x="8143875" y="3536950"/>
          <p14:tracePt t="70779" x="8143875" y="3482975"/>
          <p14:tracePt t="70797" x="8108950" y="3160713"/>
          <p14:tracePt t="70813" x="8001000" y="2901950"/>
          <p14:tracePt t="70830" x="7912100" y="2724150"/>
          <p14:tracePt t="70846" x="7831138" y="2625725"/>
          <p14:tracePt t="70862" x="7786688" y="2554288"/>
          <p14:tracePt t="70879" x="7759700" y="2544763"/>
          <p14:tracePt t="78367" x="7759700" y="2554288"/>
          <p14:tracePt t="78372" x="7742238" y="2589213"/>
          <p14:tracePt t="78391" x="7742238" y="2724150"/>
          <p14:tracePt t="78402" x="7742238" y="2768600"/>
          <p14:tracePt t="78425" x="7732713" y="2901950"/>
          <p14:tracePt t="78441" x="7732713" y="2965450"/>
          <p14:tracePt t="78457" x="7759700" y="3017838"/>
          <p14:tracePt t="78472" x="7804150" y="3108325"/>
          <p14:tracePt t="78488" x="7885113" y="3197225"/>
          <p14:tracePt t="78506" x="7966075" y="3295650"/>
          <p14:tracePt t="78509" x="8001000" y="3340100"/>
          <p14:tracePt t="78519" x="8054975" y="3375025"/>
          <p14:tracePt t="78537" x="8134350" y="3419475"/>
          <p14:tracePt t="78553" x="8197850" y="3455988"/>
          <p14:tracePt t="78570" x="8215313" y="3455988"/>
          <p14:tracePt t="78590" x="8232775" y="3455988"/>
          <p14:tracePt t="78606" x="8269288" y="3446463"/>
          <p14:tracePt t="78625" x="8286750" y="3375025"/>
          <p14:tracePt t="78629" x="8296275" y="3348038"/>
          <p14:tracePt t="78640" x="8296275" y="3330575"/>
          <p14:tracePt t="78669" x="8296275" y="3322638"/>
          <p14:tracePt t="78703" x="8286750" y="3322638"/>
          <p14:tracePt t="78718" x="8259763" y="3322638"/>
          <p14:tracePt t="78725" x="8205788" y="3322638"/>
          <p14:tracePt t="78737" x="8134350" y="3303588"/>
          <p14:tracePt t="78753" x="7885113" y="3286125"/>
          <p14:tracePt t="78771" x="7367588" y="3205163"/>
          <p14:tracePt t="78792" x="6919913" y="3125788"/>
          <p14:tracePt t="78808" x="6419850" y="3017838"/>
          <p14:tracePt t="78820" x="5884863" y="2919413"/>
          <p14:tracePt t="78838" x="5500688" y="2884488"/>
          <p14:tracePt t="78854" x="5232400" y="2874963"/>
          <p14:tracePt t="78872" x="5045075" y="2874963"/>
          <p14:tracePt t="78891" x="4822825" y="2894013"/>
          <p14:tracePt t="78911" x="4313238" y="2965450"/>
          <p14:tracePt t="78917" x="4108450" y="2973388"/>
          <p14:tracePt t="78923" x="3894138" y="3017838"/>
          <p14:tracePt t="78938" x="3741738" y="3027363"/>
          <p14:tracePt t="78954" x="3581400" y="3054350"/>
          <p14:tracePt t="78956" x="3554413" y="3071813"/>
          <p14:tracePt t="78972" x="3527425" y="3081338"/>
          <p14:tracePt t="78988" x="3517900" y="3089275"/>
          <p14:tracePt t="79005" x="3500438" y="3116263"/>
          <p14:tracePt t="79024" x="3465513" y="3197225"/>
          <p14:tracePt t="79038" x="3465513" y="3295650"/>
          <p14:tracePt t="79054" x="3517900" y="3384550"/>
          <p14:tracePt t="79075" x="3608388" y="3482975"/>
          <p14:tracePt t="79079" x="3679825" y="3536950"/>
          <p14:tracePt t="79093" x="3848100" y="3608388"/>
          <p14:tracePt t="79107" x="3911600" y="3633788"/>
          <p14:tracePt t="79109" x="3983038" y="3643313"/>
          <p14:tracePt t="79123" x="4037013" y="3652838"/>
          <p14:tracePt t="79125" x="4071938" y="3652838"/>
          <p14:tracePt t="79140" x="4108450" y="3660775"/>
          <p14:tracePt t="79158" x="4133850" y="3660775"/>
          <p14:tracePt t="79174" x="4152900" y="3660775"/>
          <p14:tracePt t="79191" x="4170363" y="3670300"/>
          <p14:tracePt t="79206" x="4205288" y="3687763"/>
          <p14:tracePt t="79224" x="4241800" y="3687763"/>
          <p14:tracePt t="79238" x="4286250" y="3697288"/>
          <p14:tracePt t="79256" x="4340225" y="3697288"/>
          <p14:tracePt t="79275" x="4384675" y="3697288"/>
          <p14:tracePt t="79294" x="4438650" y="3697288"/>
          <p14:tracePt t="79310" x="4446588" y="3697288"/>
          <p14:tracePt t="79327" x="4456113" y="3687763"/>
          <p14:tracePt t="79352" x="4465638" y="3679825"/>
          <p14:tracePt t="79365" x="4473575" y="3670300"/>
          <p14:tracePt t="79381" x="4483100" y="3660775"/>
          <p14:tracePt t="79396" x="4483100" y="3652838"/>
          <p14:tracePt t="79407" x="4491038" y="3643313"/>
          <p14:tracePt t="79426" x="4527550" y="3589338"/>
          <p14:tracePt t="79446" x="4643438" y="3554413"/>
          <p14:tracePt t="79458" x="4660900" y="3527425"/>
          <p14:tracePt t="84658" x="4670425" y="3571875"/>
          <p14:tracePt t="84667" x="4687888" y="3670300"/>
          <p14:tracePt t="84678" x="4705350" y="3919538"/>
          <p14:tracePt t="84692" x="4705350" y="4143375"/>
          <p14:tracePt t="84712" x="4670425" y="4330700"/>
          <p14:tracePt t="84728" x="4616450" y="4483100"/>
          <p14:tracePt t="84746" x="4581525" y="4562475"/>
          <p14:tracePt t="84762" x="4572000" y="4598988"/>
          <p14:tracePt t="84766" x="4562475" y="4608513"/>
          <p14:tracePt t="84936" x="4562475" y="4598988"/>
          <p14:tracePt t="84944" x="4562475" y="4589463"/>
          <p14:tracePt t="84959" x="4562475" y="4581525"/>
          <p14:tracePt t="84967" x="4562475" y="4572000"/>
          <p14:tracePt t="84981" x="4562475" y="4562475"/>
          <p14:tracePt t="85040" x="4562475" y="4554538"/>
          <p14:tracePt t="85333" x="4562475" y="45450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900c38af6a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625" y="1262575"/>
            <a:ext cx="5086375" cy="43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900c38af6a_0_69"/>
          <p:cNvSpPr txBox="1"/>
          <p:nvPr/>
        </p:nvSpPr>
        <p:spPr>
          <a:xfrm>
            <a:off x="7657050" y="284070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મલ્ટીમીટર</a:t>
            </a:r>
            <a:endParaRPr sz="5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77EFAC-EE33-C629-4EA8-3817441B6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8"/>
    </mc:Choice>
    <mc:Fallback>
      <p:transition spd="slow" advTm="18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1" x="4554538" y="4545013"/>
          <p14:tracePt t="2267" x="4545013" y="4545013"/>
          <p14:tracePt t="10091" x="4537075" y="4545013"/>
          <p14:tracePt t="10099" x="4527550" y="4545013"/>
          <p14:tracePt t="10111" x="4518025" y="4537075"/>
          <p14:tracePt t="10350" x="4510088" y="4537075"/>
          <p14:tracePt t="10362" x="4500563" y="4537075"/>
          <p14:tracePt t="13390" x="4491038" y="4537075"/>
          <p14:tracePt t="13403" x="4483100" y="4537075"/>
          <p14:tracePt t="13410" x="4473575" y="4537075"/>
          <p14:tracePt t="15834" x="4465638" y="4537075"/>
          <p14:tracePt t="15843" x="4456113" y="4537075"/>
          <p14:tracePt t="15850" x="4446588" y="4537075"/>
          <p14:tracePt t="15865" x="4438650" y="4537075"/>
          <p14:tracePt t="15882" x="4429125" y="4537075"/>
          <p14:tracePt t="15899" x="4419600" y="4537075"/>
          <p14:tracePt t="15923" x="4411663" y="45370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900c38af6a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300" y="876725"/>
            <a:ext cx="2951599" cy="4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900c38af6a_0_79"/>
          <p:cNvPicPr preferRelativeResize="0"/>
          <p:nvPr/>
        </p:nvPicPr>
        <p:blipFill rotWithShape="1">
          <a:blip r:embed="rId6">
            <a:alphaModFix/>
          </a:blip>
          <a:srcRect l="14198" r="14091"/>
          <a:stretch/>
        </p:blipFill>
        <p:spPr>
          <a:xfrm>
            <a:off x="5372000" y="981488"/>
            <a:ext cx="5711626" cy="44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900c38af6a_0_79"/>
          <p:cNvSpPr txBox="1"/>
          <p:nvPr/>
        </p:nvSpPr>
        <p:spPr>
          <a:xfrm>
            <a:off x="2427600" y="5656550"/>
            <a:ext cx="7336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સ્ટેટીક ઇલેક્ટ્રિસિટી</a:t>
            </a:r>
            <a:endParaRPr sz="4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0AFA37-325B-22D1-E3B2-FDA35D306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72"/>
    </mc:Choice>
    <mc:Fallback>
      <p:transition spd="slow" advTm="92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82" x="4411663" y="4527550"/>
          <p14:tracePt t="8791" x="4411663" y="4500563"/>
          <p14:tracePt t="8796" x="4411663" y="4419600"/>
          <p14:tracePt t="8807" x="4411663" y="4179888"/>
          <p14:tracePt t="8823" x="4411663" y="3286125"/>
          <p14:tracePt t="8841" x="4438650" y="1884363"/>
          <p14:tracePt t="8856" x="4518025" y="901700"/>
          <p14:tracePt t="8874" x="4724400" y="0"/>
          <p14:tracePt t="8890" x="4840288" y="0"/>
          <p14:tracePt t="8907" x="4848225" y="0"/>
          <p14:tracePt t="9109" x="4867275" y="9525"/>
          <p14:tracePt t="9116" x="4902200" y="36513"/>
          <p14:tracePt t="9126" x="5000625" y="80963"/>
          <p14:tracePt t="9141" x="5268913" y="169863"/>
          <p14:tracePt t="9158" x="5803900" y="322263"/>
          <p14:tracePt t="9178" x="6572250" y="500063"/>
          <p14:tracePt t="9180" x="6929438" y="598488"/>
          <p14:tracePt t="9191" x="7242175" y="679450"/>
          <p14:tracePt t="9208" x="7705725" y="803275"/>
          <p14:tracePt t="9225" x="8001000" y="919163"/>
          <p14:tracePt t="9242" x="8259763" y="1027113"/>
          <p14:tracePt t="9258" x="8412163" y="1125538"/>
          <p14:tracePt t="9260" x="8474075" y="1160463"/>
          <p14:tracePt t="9275" x="8518525" y="1196975"/>
          <p14:tracePt t="9276" x="8562975" y="1241425"/>
          <p14:tracePt t="9292" x="8653463" y="1357313"/>
          <p14:tracePt t="9309" x="8715375" y="1465263"/>
          <p14:tracePt t="9325" x="8751888" y="1581150"/>
          <p14:tracePt t="9341" x="8759825" y="1751013"/>
          <p14:tracePt t="9359" x="8777288" y="1955800"/>
          <p14:tracePt t="9375" x="8786813" y="2143125"/>
          <p14:tracePt t="9392" x="8813800" y="2384425"/>
          <p14:tracePt t="9408" x="8831263" y="2571750"/>
          <p14:tracePt t="9426" x="8875713" y="2705100"/>
          <p14:tracePt t="9428" x="8912225" y="2776538"/>
          <p14:tracePt t="9442" x="8939213" y="2840038"/>
          <p14:tracePt t="9459" x="9018588" y="2982913"/>
          <p14:tracePt t="9476" x="9215438" y="3170238"/>
          <p14:tracePt t="9492" x="9313863" y="3241675"/>
          <p14:tracePt t="9509" x="9634538" y="3446463"/>
          <p14:tracePt t="9526" x="9875838" y="3589338"/>
          <p14:tracePt t="9543" x="10180638" y="3759200"/>
          <p14:tracePt t="9559" x="10501313" y="3911600"/>
          <p14:tracePt t="9577" x="10787063" y="4037013"/>
          <p14:tracePt t="9592" x="10991850" y="4160838"/>
          <p14:tracePt t="9610" x="11144250" y="4232275"/>
          <p14:tracePt t="9626" x="11349038" y="4340225"/>
          <p14:tracePt t="9644" x="11572875" y="4483100"/>
          <p14:tracePt t="9660" x="11680825" y="4572000"/>
          <p14:tracePt t="9676" x="11831638" y="4679950"/>
          <p14:tracePt t="9693" x="11957050" y="4786313"/>
          <p14:tracePt t="9710" x="12090400" y="49022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25fbf5696_0_90"/>
          <p:cNvSpPr/>
          <p:nvPr/>
        </p:nvSpPr>
        <p:spPr>
          <a:xfrm>
            <a:off x="636475" y="5184600"/>
            <a:ext cx="8027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825fbf5696_0_90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 b="1">
                <a:solidFill>
                  <a:schemeClr val="dk1"/>
                </a:solidFill>
              </a:rPr>
              <a:t>બટાકા વડે આપણે  સર્કિટ બનાવી એની અંદર કઈ કઈ ધાતુની પ્લેટ વાપરી છે?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કોપર અને એલ્યુમિનિયમ 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કોપર અને લોખંડ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લોખંડ અને એલ્યુમિનિયમ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કોપર અને જસત</a:t>
            </a:r>
            <a:endParaRPr sz="3000" b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BED723-AED2-08A5-7E52-2723D4F62F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3"/>
    </mc:Choice>
    <mc:Fallback>
      <p:transition spd="slow" advTm="21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d17ac35a3_0_111"/>
          <p:cNvSpPr/>
          <p:nvPr/>
        </p:nvSpPr>
        <p:spPr>
          <a:xfrm>
            <a:off x="766375" y="3128700"/>
            <a:ext cx="8027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8d17ac35a3_0_111"/>
          <p:cNvSpPr txBox="1"/>
          <p:nvPr/>
        </p:nvSpPr>
        <p:spPr>
          <a:xfrm>
            <a:off x="1107550" y="1827900"/>
            <a:ext cx="10433100" cy="41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2. આપણા ઘરે આવતા ઈલેક્ટ્રીક કરંટ કેટલા વોલ્ટેજનો હોય છે?</a:t>
            </a:r>
            <a:br>
              <a:rPr lang="en-US" sz="1100">
                <a:solidFill>
                  <a:schemeClr val="dk1"/>
                </a:solidFill>
                <a:latin typeface="Shruti"/>
                <a:ea typeface="Shruti"/>
                <a:cs typeface="Shruti"/>
                <a:sym typeface="Shruti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240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440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12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5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8CE39C-92BA-4A29-EAE1-0842365BA8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3"/>
    </mc:Choice>
    <mc:Fallback>
      <p:transition spd="slow" advTm="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d17ac35a3_0_117"/>
          <p:cNvSpPr/>
          <p:nvPr/>
        </p:nvSpPr>
        <p:spPr>
          <a:xfrm>
            <a:off x="832825" y="4021300"/>
            <a:ext cx="8027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8d17ac35a3_0_117"/>
          <p:cNvSpPr txBox="1"/>
          <p:nvPr/>
        </p:nvSpPr>
        <p:spPr>
          <a:xfrm>
            <a:off x="1107550" y="1827900"/>
            <a:ext cx="104331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3. બલ્બ અથવા તો એલઇડી ની અંદર ઇલેક્ટ્રિસિટી પ્રકાશમાં કેવી રીતે ફેરવાય છે?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ચુંબકથી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ફિલામેન્ટથી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  કોપર થી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ટીટાનિયમ થી</a:t>
            </a: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B394FE-CA20-543A-930F-1C5D39E619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5"/>
    </mc:Choice>
    <mc:Fallback>
      <p:transition spd="slow" advTm="21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d17ac35a3_0_123"/>
          <p:cNvSpPr/>
          <p:nvPr/>
        </p:nvSpPr>
        <p:spPr>
          <a:xfrm>
            <a:off x="865400" y="5415600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8d17ac35a3_0_123"/>
          <p:cNvSpPr txBox="1"/>
          <p:nvPr/>
        </p:nvSpPr>
        <p:spPr>
          <a:xfrm>
            <a:off x="1107550" y="1827900"/>
            <a:ext cx="104331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4. નીચેનામાંથી કયા ધાતુ માંથી કરંટ પસાર થતાં સૌથી વધારે ગરમી ઉત્પન્ન થાય છે??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ચાંદી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તાંબુ 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લોખંડ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નીક્રોમ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E7D062-0371-538A-7DEE-9290E1A6C6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0"/>
    </mc:Choice>
    <mc:Fallback>
      <p:transition spd="slow" advTm="13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d17ac35a3_0_129"/>
          <p:cNvSpPr/>
          <p:nvPr/>
        </p:nvSpPr>
        <p:spPr>
          <a:xfrm>
            <a:off x="844275" y="3853650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8d17ac35a3_0_129"/>
          <p:cNvSpPr txBox="1"/>
          <p:nvPr/>
        </p:nvSpPr>
        <p:spPr>
          <a:xfrm>
            <a:off x="1107550" y="1827900"/>
            <a:ext cx="107877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5. નીચેનામાંથી કઈ પદ્ધતિ આપણા પૃથ્વી માટે ઇલેક્ટ્રિસિટી બનાવવા માટે સારી અને ફાયદાકારક છે?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સોલાર પેનલ થી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ન્યુક્લિયર પાવરથી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કોલસા  થી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ડીઝલ જનરેટર </a:t>
            </a:r>
            <a:endParaRPr sz="30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0FB4E2-A21A-ACFF-156C-BCE7D4D460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3"/>
    </mc:Choice>
    <mc:Fallback>
      <p:transition spd="slow" advTm="24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17ac35a3_0_135"/>
          <p:cNvSpPr/>
          <p:nvPr/>
        </p:nvSpPr>
        <p:spPr>
          <a:xfrm>
            <a:off x="952500" y="5410275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28d17ac35a3_0_135"/>
          <p:cNvSpPr txBox="1"/>
          <p:nvPr/>
        </p:nvSpPr>
        <p:spPr>
          <a:xfrm>
            <a:off x="1107550" y="1827900"/>
            <a:ext cx="109206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6. મોબાઇલની ચાર્જ કરવા માટે કેટલા વોલ્ટેજ નું ચાર્જર વપરાય છે?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12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24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240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5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08A5AF-B11F-7CBA-2053-235E896E96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1"/>
    </mc:Choice>
    <mc:Fallback>
      <p:transition spd="slow" advTm="1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d17ac35a3_0_141"/>
          <p:cNvSpPr/>
          <p:nvPr/>
        </p:nvSpPr>
        <p:spPr>
          <a:xfrm>
            <a:off x="373550" y="2439000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8d17ac35a3_0_141"/>
          <p:cNvSpPr txBox="1"/>
          <p:nvPr/>
        </p:nvSpPr>
        <p:spPr>
          <a:xfrm>
            <a:off x="635700" y="1606375"/>
            <a:ext cx="11556300" cy="5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3000" b="1">
                <a:solidFill>
                  <a:schemeClr val="dk1"/>
                </a:solidFill>
              </a:rPr>
              <a:t>. વોલ્ટેજ અને કરંટ ને માપવા માટે આપણે કયું સાધન વાપરીએ છીએ ?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મલ્ટીમીટર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ટેલિસ્કોપ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માઇક્રોસ્કોપ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બેરોમીટર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0F97F9-794D-BA5A-A4CF-457D2330F7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7"/>
    </mc:Choice>
    <mc:Fallback>
      <p:transition spd="slow" advTm="2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4c54f0d730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050" y="1010863"/>
            <a:ext cx="7733899" cy="48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E3058B-745B-0CB2-CE5E-2C9E24CBD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43"/>
    </mc:Choice>
    <mc:Fallback>
      <p:transition spd="slow" advTm="69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d17ac35a3_0_147"/>
          <p:cNvSpPr/>
          <p:nvPr/>
        </p:nvSpPr>
        <p:spPr>
          <a:xfrm>
            <a:off x="226050" y="2907675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8d17ac35a3_0_147"/>
          <p:cNvSpPr txBox="1"/>
          <p:nvPr/>
        </p:nvSpPr>
        <p:spPr>
          <a:xfrm>
            <a:off x="635700" y="1606375"/>
            <a:ext cx="115563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8. તોફાન વાળા વાતાવરણમાં વીજળી થવાનું મુખ્ય કારણ શું હોય છે?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 સ્ટેટીક ઇલેક્ટ્રિસિટી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વાદળમાં રહેલું પાણી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સૂર્યનો પ્રકાશ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વરાળ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286D55-79C5-5CA6-F5FA-CBA99D6E70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41"/>
    </mc:Choice>
    <mc:Fallback>
      <p:transition spd="slow" advTm="1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d17ac35a3_0_158"/>
          <p:cNvSpPr/>
          <p:nvPr/>
        </p:nvSpPr>
        <p:spPr>
          <a:xfrm>
            <a:off x="134775" y="2907800"/>
            <a:ext cx="80187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28d17ac35a3_0_158"/>
          <p:cNvSpPr txBox="1"/>
          <p:nvPr/>
        </p:nvSpPr>
        <p:spPr>
          <a:xfrm>
            <a:off x="635700" y="1606375"/>
            <a:ext cx="115563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9. ઓવરલોડ થી સાધનને નુકસાન ન પહોંચે એના માટે સર્કિટ બ્રેકર તરીકે આપણે શું વાપરીએ છીએ??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ફ્યુઝ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વોલ્ટમીટર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મલ્ટી મીટર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કેપેસીટર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EF2D09-FF9B-6DFD-4BC5-30C9562282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0"/>
    </mc:Choice>
    <mc:Fallback>
      <p:transition spd="slow" advTm="2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d17ac35a3_0_164"/>
          <p:cNvSpPr/>
          <p:nvPr/>
        </p:nvSpPr>
        <p:spPr>
          <a:xfrm>
            <a:off x="368000" y="3587750"/>
            <a:ext cx="8117400" cy="753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8d17ac35a3_0_164"/>
          <p:cNvSpPr txBox="1"/>
          <p:nvPr/>
        </p:nvSpPr>
        <p:spPr>
          <a:xfrm>
            <a:off x="635700" y="1606375"/>
            <a:ext cx="11556300" cy="5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10. નીચેનામાંથી કયું ઘટક વિદ્યુત ઉર્જાને પોતાનામાં સંગ્રહ કરી જરૂર પડે આપે છે?</a:t>
            </a:r>
            <a:endParaRPr sz="3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વોલ્ટમીટર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કેપેસીટર 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રજીસ્ટર</a:t>
            </a:r>
            <a:endParaRPr sz="3000" b="1"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 b="1">
                <a:solidFill>
                  <a:schemeClr val="dk1"/>
                </a:solidFill>
              </a:rPr>
              <a:t>ફ્યુઝ</a:t>
            </a: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CF0099-282B-BB10-BEF9-B99095F491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8"/>
    </mc:Choice>
    <mc:Fallback>
      <p:transition spd="slow" advTm="3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2825fbf5696_0_3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sz="3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F888DF-8D0F-2938-60A3-F3DB51318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8"/>
    </mc:Choice>
    <mc:Fallback>
      <p:transition spd="slow" advTm="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00c38af6a_0_1"/>
          <p:cNvSpPr txBox="1"/>
          <p:nvPr/>
        </p:nvSpPr>
        <p:spPr>
          <a:xfrm>
            <a:off x="2656938" y="5572125"/>
            <a:ext cx="688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કોપર (તાંબુ ) અને ઝીંક ( જસત )</a:t>
            </a:r>
            <a:endParaRPr sz="3000" b="1">
              <a:solidFill>
                <a:srgbClr val="FF0000"/>
              </a:solidFill>
            </a:endParaRPr>
          </a:p>
        </p:txBody>
      </p:sp>
      <p:pic>
        <p:nvPicPr>
          <p:cNvPr id="129" name="Google Shape;129;g2900c38af6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3800" y="281000"/>
            <a:ext cx="4750975" cy="4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900c38af6a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1875" y="2634272"/>
            <a:ext cx="977883" cy="104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900c38af6a_0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08818" y="2634272"/>
            <a:ext cx="977883" cy="104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D5D6C9-643D-423E-8107-B95CC9334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9"/>
    </mc:Choice>
    <mc:Fallback>
      <p:transition spd="slow" advTm="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2900c38af6a_0_14"/>
          <p:cNvGrpSpPr/>
          <p:nvPr/>
        </p:nvGrpSpPr>
        <p:grpSpPr>
          <a:xfrm>
            <a:off x="1424437" y="792950"/>
            <a:ext cx="9343126" cy="4663575"/>
            <a:chOff x="1424437" y="792950"/>
            <a:chExt cx="9343126" cy="4663575"/>
          </a:xfrm>
        </p:grpSpPr>
        <p:pic>
          <p:nvPicPr>
            <p:cNvPr id="138" name="Google Shape;138;g2900c38af6a_0_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4437" y="792950"/>
              <a:ext cx="9343126" cy="466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g2900c38af6a_0_14"/>
            <p:cNvSpPr/>
            <p:nvPr/>
          </p:nvSpPr>
          <p:spPr>
            <a:xfrm>
              <a:off x="7458075" y="1445975"/>
              <a:ext cx="814500" cy="172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g2900c38af6a_0_14"/>
          <p:cNvSpPr txBox="1"/>
          <p:nvPr/>
        </p:nvSpPr>
        <p:spPr>
          <a:xfrm>
            <a:off x="1982850" y="5606775"/>
            <a:ext cx="82263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240 volt </a:t>
            </a:r>
            <a:endParaRPr sz="51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353742-7973-6148-07A9-8F5E4859A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60"/>
    </mc:Choice>
    <mc:Fallback>
      <p:transition spd="slow" advTm="14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900c38af6a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475" y="1201888"/>
            <a:ext cx="3693001" cy="44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900c38af6a_0_25"/>
          <p:cNvPicPr preferRelativeResize="0"/>
          <p:nvPr/>
        </p:nvPicPr>
        <p:blipFill rotWithShape="1">
          <a:blip r:embed="rId6">
            <a:alphaModFix/>
          </a:blip>
          <a:srcRect r="16051"/>
          <a:stretch/>
        </p:blipFill>
        <p:spPr>
          <a:xfrm>
            <a:off x="6419300" y="1880550"/>
            <a:ext cx="4642675" cy="30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900c38af6a_0_25"/>
          <p:cNvSpPr txBox="1"/>
          <p:nvPr/>
        </p:nvSpPr>
        <p:spPr>
          <a:xfrm>
            <a:off x="4596000" y="5931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ફિલામેન્ટ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692FA9-1196-0A5C-2165-1DA3E447C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23"/>
    </mc:Choice>
    <mc:Fallback>
      <p:transition spd="slow" advTm="54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900c38af6a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007" y="3083925"/>
            <a:ext cx="6720793" cy="194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900c38af6a_0_35"/>
          <p:cNvSpPr txBox="1"/>
          <p:nvPr/>
        </p:nvSpPr>
        <p:spPr>
          <a:xfrm>
            <a:off x="4735400" y="55643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નીક્રોમ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6" name="Google Shape;156;g2900c38af6a_0_35"/>
          <p:cNvSpPr txBox="1"/>
          <p:nvPr/>
        </p:nvSpPr>
        <p:spPr>
          <a:xfrm>
            <a:off x="2373350" y="1493675"/>
            <a:ext cx="772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rgbClr val="040C28"/>
                </a:solidFill>
              </a:rPr>
              <a:t>80% nickel and 20% chromium</a:t>
            </a:r>
            <a:r>
              <a:rPr lang="en-US" sz="3300" b="1">
                <a:solidFill>
                  <a:srgbClr val="202124"/>
                </a:solidFill>
                <a:highlight>
                  <a:srgbClr val="FFFFFF"/>
                </a:highlight>
              </a:rPr>
              <a:t> (Nichrome 80/20)</a:t>
            </a:r>
            <a:endParaRPr sz="3200" b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A07BCE-6CFC-12C9-FE00-45E10AF5D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84"/>
    </mc:Choice>
    <mc:Fallback>
      <p:transition spd="slow" advTm="43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900c38af6a_0_89"/>
          <p:cNvPicPr preferRelativeResize="0"/>
          <p:nvPr/>
        </p:nvPicPr>
        <p:blipFill rotWithShape="1">
          <a:blip r:embed="rId5">
            <a:alphaModFix/>
          </a:blip>
          <a:srcRect t="17491"/>
          <a:stretch/>
        </p:blipFill>
        <p:spPr>
          <a:xfrm>
            <a:off x="2211813" y="116037"/>
            <a:ext cx="7768376" cy="54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900c38af6a_0_89"/>
          <p:cNvSpPr txBox="1"/>
          <p:nvPr/>
        </p:nvSpPr>
        <p:spPr>
          <a:xfrm>
            <a:off x="2211825" y="5629275"/>
            <a:ext cx="9629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</a:rPr>
              <a:t>ઓવરલોડ થી સાધનને નુકસાન ન પહોંચે એના માટે સર્કિટ બ્રેકર તરીકે આપણે </a:t>
            </a:r>
            <a:br>
              <a:rPr lang="en-US" sz="2300">
                <a:solidFill>
                  <a:srgbClr val="FF0000"/>
                </a:solidFill>
              </a:rPr>
            </a:br>
            <a:r>
              <a:rPr lang="en-US" sz="2300" b="1">
                <a:solidFill>
                  <a:srgbClr val="FF0000"/>
                </a:solidFill>
              </a:rPr>
              <a:t>ફ્યુઝ </a:t>
            </a:r>
            <a:r>
              <a:rPr lang="en-US" sz="2300">
                <a:solidFill>
                  <a:srgbClr val="FF0000"/>
                </a:solidFill>
              </a:rPr>
              <a:t>વાપરીએ છીએ</a:t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5F0746-641A-D1E2-19AF-50C84B8F55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33"/>
    </mc:Choice>
    <mc:Fallback>
      <p:transition spd="slow" advTm="5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387" x="1089025" y="6757988"/>
          <p14:tracePt t="46395" x="938213" y="6707188"/>
          <p14:tracePt t="46410" x="876300" y="6683375"/>
          <p14:tracePt t="46639" x="876300" y="6670675"/>
          <p14:tracePt t="46646" x="863600" y="6657975"/>
          <p14:tracePt t="46663" x="776288" y="6583363"/>
          <p14:tracePt t="46679" x="438150" y="6432550"/>
          <p14:tracePt t="46715" x="11430000" y="4830763"/>
          <p14:tracePt t="46724" x="10715625" y="4697413"/>
          <p14:tracePt t="46746" x="9232900" y="4402138"/>
          <p14:tracePt t="46751" x="8518525" y="4286250"/>
          <p14:tracePt t="46760" x="7858125" y="4214813"/>
          <p14:tracePt t="46762" x="7296150" y="4179888"/>
          <p14:tracePt t="46775" x="6813550" y="4160838"/>
          <p14:tracePt t="46791" x="6215063" y="4125913"/>
          <p14:tracePt t="46807" x="6000750" y="4125913"/>
          <p14:tracePt t="46831" x="5938838" y="4143375"/>
          <p14:tracePt t="46845" x="5938838" y="4152900"/>
          <p14:tracePt t="46863" x="5938838" y="4179888"/>
          <p14:tracePt t="46876" x="5956300" y="4232275"/>
          <p14:tracePt t="46894" x="5991225" y="4295775"/>
          <p14:tracePt t="46914" x="6037263" y="4367213"/>
          <p14:tracePt t="46919" x="6062663" y="4411663"/>
          <p14:tracePt t="46927" x="6099175" y="4456113"/>
          <p14:tracePt t="46942" x="6143625" y="4518025"/>
          <p14:tracePt t="46958" x="6161088" y="4537075"/>
          <p14:tracePt t="47007" x="6161088" y="4518025"/>
          <p14:tracePt t="47015" x="6134100" y="4491038"/>
          <p14:tracePt t="47029" x="6054725" y="4330700"/>
          <p14:tracePt t="47044" x="5867400" y="4027488"/>
          <p14:tracePt t="47061" x="5776913" y="3857625"/>
          <p14:tracePt t="47077" x="5741988" y="3776663"/>
          <p14:tracePt t="47096" x="5715000" y="3741738"/>
          <p14:tracePt t="47114" x="5697538" y="3724275"/>
          <p14:tracePt t="47116" x="5688013" y="3724275"/>
          <p14:tracePt t="47126" x="5680075" y="3714750"/>
          <p14:tracePt t="47143" x="5670550" y="3714750"/>
          <p14:tracePt t="47158" x="5643563" y="3697288"/>
          <p14:tracePt t="47176" x="5562600" y="3679825"/>
          <p14:tracePt t="47192" x="5473700" y="3652838"/>
          <p14:tracePt t="47215" x="5330825" y="3608388"/>
          <p14:tracePt t="47221" x="5295900" y="3589338"/>
          <p14:tracePt t="47229" x="5241925" y="3571875"/>
          <p14:tracePt t="47248" x="5116513" y="3544888"/>
          <p14:tracePt t="47251" x="5054600" y="3527425"/>
          <p14:tracePt t="47259" x="4991100" y="3509963"/>
          <p14:tracePt t="47276" x="4857750" y="3490913"/>
          <p14:tracePt t="47293" x="4732338" y="3465513"/>
          <p14:tracePt t="47313" x="4625975" y="3446463"/>
          <p14:tracePt t="47332" x="4518025" y="3446463"/>
          <p14:tracePt t="47343" x="4483100" y="3446463"/>
          <p14:tracePt t="47365" x="4402138" y="3465513"/>
          <p14:tracePt t="47381" x="4330700" y="3482975"/>
          <p14:tracePt t="47397" x="4286250" y="3490913"/>
          <p14:tracePt t="47411" x="4251325" y="3509963"/>
          <p14:tracePt t="47427" x="4224338" y="3544888"/>
          <p14:tracePt t="47444" x="4214813" y="3571875"/>
          <p14:tracePt t="47463" x="4205288" y="3633788"/>
          <p14:tracePt t="47482" x="4205288" y="3732213"/>
          <p14:tracePt t="47488" x="4205288" y="3786188"/>
          <p14:tracePt t="47495" x="4205288" y="3848100"/>
          <p14:tracePt t="47512" x="4224338" y="4000500"/>
          <p14:tracePt t="47514" x="4232275" y="4054475"/>
          <p14:tracePt t="47526" x="4241800" y="4116388"/>
          <p14:tracePt t="47544" x="4268788" y="4197350"/>
          <p14:tracePt t="47567" x="4348163" y="4322763"/>
          <p14:tracePt t="47577" x="4384675" y="4367213"/>
          <p14:tracePt t="47594" x="4491038" y="4473575"/>
          <p14:tracePt t="47614" x="4572000" y="4527550"/>
          <p14:tracePt t="47632" x="4643438" y="4562475"/>
          <p14:tracePt t="47647" x="4714875" y="4616450"/>
          <p14:tracePt t="47666" x="4751388" y="4652963"/>
          <p14:tracePt t="47670" x="4768850" y="4660900"/>
          <p14:tracePt t="47679" x="4803775" y="4687888"/>
          <p14:tracePt t="47695" x="4867275" y="4724400"/>
          <p14:tracePt t="47714" x="4956175" y="4768850"/>
          <p14:tracePt t="47733" x="5099050" y="4830763"/>
          <p14:tracePt t="47748" x="5241925" y="4884738"/>
          <p14:tracePt t="47762" x="5340350" y="4919663"/>
          <p14:tracePt t="47762" x="5419725" y="4946650"/>
          <p14:tracePt t="47778" x="5589588" y="4973638"/>
          <p14:tracePt t="47795" x="5776913" y="4991100"/>
          <p14:tracePt t="47815" x="5919788" y="4991100"/>
          <p14:tracePt t="47831" x="6018213" y="4991100"/>
          <p14:tracePt t="47850" x="6089650" y="4946650"/>
          <p14:tracePt t="47855" x="6116638" y="4902200"/>
          <p14:tracePt t="47864" x="6126163" y="4875213"/>
          <p14:tracePt t="47866" x="6134100" y="4803775"/>
          <p14:tracePt t="47879" x="6143625" y="4732338"/>
          <p14:tracePt t="47898" x="6143625" y="4572000"/>
          <p14:tracePt t="47916" x="6180138" y="4375150"/>
          <p14:tracePt t="47928" x="6180138" y="4340225"/>
          <p14:tracePt t="47951" x="6180138" y="4241800"/>
          <p14:tracePt t="47955" x="6180138" y="4224338"/>
          <p14:tracePt t="47967" x="6161088" y="4187825"/>
          <p14:tracePt t="47980" x="6143625" y="4160838"/>
          <p14:tracePt t="47998" x="6062663" y="4044950"/>
          <p14:tracePt t="48014" x="5983288" y="3983038"/>
          <p14:tracePt t="48031" x="5867400" y="3919538"/>
          <p14:tracePt t="48048" x="5724525" y="3867150"/>
          <p14:tracePt t="48051" x="5653088" y="3857625"/>
          <p14:tracePt t="48064" x="5562600" y="3840163"/>
          <p14:tracePt t="48070" x="5491163" y="3822700"/>
          <p14:tracePt t="48083" x="5429250" y="3813175"/>
          <p14:tracePt t="48087" x="5375275" y="3795713"/>
          <p14:tracePt t="48098" x="5330825" y="3786188"/>
          <p14:tracePt t="48100" x="5303838" y="3786188"/>
          <p14:tracePt t="48115" x="5232400" y="3786188"/>
          <p14:tracePt t="48128" x="5214938" y="3786188"/>
          <p14:tracePt t="48147" x="5133975" y="3786188"/>
          <p14:tracePt t="48162" x="5116513" y="3795713"/>
          <p14:tracePt t="48180" x="5037138" y="3830638"/>
          <p14:tracePt t="48196" x="5010150" y="3857625"/>
          <p14:tracePt t="48213" x="4973638" y="3884613"/>
          <p14:tracePt t="48229" x="4938713" y="3911600"/>
          <p14:tracePt t="48247" x="4919663" y="3946525"/>
          <p14:tracePt t="48263" x="4911725" y="3990975"/>
          <p14:tracePt t="48280" x="4894263" y="4027488"/>
          <p14:tracePt t="48296" x="4884738" y="4071938"/>
          <p14:tracePt t="48314" x="4875213" y="4133850"/>
          <p14:tracePt t="48315" x="4875213" y="4160838"/>
          <p14:tracePt t="48333" x="4867275" y="4232275"/>
          <p14:tracePt t="48347" x="4867275" y="4303713"/>
          <p14:tracePt t="48363" x="4867275" y="4394200"/>
          <p14:tracePt t="48379" x="4875213" y="4446588"/>
          <p14:tracePt t="48397" x="4894263" y="4527550"/>
          <p14:tracePt t="48417" x="4946650" y="4598988"/>
          <p14:tracePt t="48437" x="5037138" y="4714875"/>
          <p14:tracePt t="48449" x="5072063" y="4759325"/>
          <p14:tracePt t="48463" x="5180013" y="4822825"/>
          <p14:tracePt t="48481" x="5268913" y="4875213"/>
          <p14:tracePt t="48482" x="5330825" y="4902200"/>
          <p14:tracePt t="48497" x="5394325" y="4919663"/>
          <p14:tracePt t="48514" x="5527675" y="4956175"/>
          <p14:tracePt t="48534" x="5626100" y="4956175"/>
          <p14:tracePt t="48553" x="5697538" y="4956175"/>
          <p14:tracePt t="48558" x="5732463" y="4938713"/>
          <p14:tracePt t="48564" x="5768975" y="4911725"/>
          <p14:tracePt t="48580" x="5822950" y="4848225"/>
          <p14:tracePt t="48598" x="5884863" y="4751388"/>
          <p14:tracePt t="48614" x="5946775" y="4608513"/>
          <p14:tracePt t="48637" x="5946775" y="4411663"/>
          <p14:tracePt t="48653" x="5956300" y="4322763"/>
          <p14:tracePt t="48670" x="5956300" y="4251325"/>
          <p14:tracePt t="48681" x="5956300" y="4214813"/>
          <p14:tracePt t="48697" x="5929313" y="4133850"/>
          <p14:tracePt t="48699" x="5902325" y="4089400"/>
          <p14:tracePt t="48714" x="5822950" y="3973513"/>
          <p14:tracePt t="48735" x="5741988" y="3857625"/>
          <p14:tracePt t="48747" x="5626100" y="3768725"/>
          <p14:tracePt t="48765" x="5510213" y="3697288"/>
          <p14:tracePt t="48785" x="5419725" y="3660775"/>
          <p14:tracePt t="48805" x="5241925" y="3608388"/>
          <p14:tracePt t="48822" x="5116513" y="3571875"/>
          <p14:tracePt t="48834" x="5054600" y="3562350"/>
          <p14:tracePt t="48835" x="4991100" y="3562350"/>
          <p14:tracePt t="48855" x="4884738" y="3554413"/>
          <p14:tracePt t="48869" x="4776788" y="3554413"/>
          <p14:tracePt t="48884" x="4687888" y="3571875"/>
          <p14:tracePt t="48899" x="4581525" y="3608388"/>
          <p14:tracePt t="48916" x="4500563" y="3643313"/>
          <p14:tracePt t="48937" x="4429125" y="3687763"/>
          <p14:tracePt t="48941" x="4402138" y="3705225"/>
          <p14:tracePt t="48954" x="4375150" y="3732213"/>
          <p14:tracePt t="48958" x="4348163" y="3751263"/>
          <p14:tracePt t="48967" x="4313238" y="3786188"/>
          <p14:tracePt t="48983" x="4276725" y="3822700"/>
          <p14:tracePt t="49002" x="4241800" y="3857625"/>
          <p14:tracePt t="49007" x="4224338" y="3875088"/>
          <p14:tracePt t="49017" x="4214813" y="3902075"/>
          <p14:tracePt t="49020" x="4187825" y="3929063"/>
          <p14:tracePt t="49034" x="4179888" y="3956050"/>
          <p14:tracePt t="49037" x="4160838" y="4010025"/>
          <p14:tracePt t="49049" x="4143375" y="4062413"/>
          <p14:tracePt t="49050" x="4125913" y="4116388"/>
          <p14:tracePt t="49069" x="4116388" y="4214813"/>
          <p14:tracePt t="49087" x="4116388" y="4330700"/>
          <p14:tracePt t="49098" x="4116388" y="4419600"/>
          <p14:tracePt t="49122" x="4116388" y="4545013"/>
          <p14:tracePt t="49127" x="4133850" y="4608513"/>
          <p14:tracePt t="49133" x="4152900" y="4660900"/>
          <p14:tracePt t="49138" x="4179888" y="4714875"/>
          <p14:tracePt t="49150" x="4205288" y="4751388"/>
          <p14:tracePt t="49166" x="4259263" y="4848225"/>
          <p14:tracePt t="49189" x="4394200" y="4965700"/>
          <p14:tracePt t="49205" x="4510088" y="5037138"/>
          <p14:tracePt t="49219" x="4652963" y="5108575"/>
          <p14:tracePt t="49232" x="4724400" y="5143500"/>
          <p14:tracePt t="49250" x="4946650" y="5197475"/>
          <p14:tracePt t="49269" x="5143500" y="5232400"/>
          <p14:tracePt t="49287" x="5330825" y="5232400"/>
          <p14:tracePt t="49304" x="5500688" y="5224463"/>
          <p14:tracePt t="49320" x="5661025" y="5133975"/>
          <p14:tracePt t="49333" x="5786438" y="5027613"/>
          <p14:tracePt t="49350" x="5884863" y="4884738"/>
          <p14:tracePt t="49366" x="5929313" y="4732338"/>
          <p14:tracePt t="49384" x="5946775" y="4537075"/>
          <p14:tracePt t="49404" x="5919788" y="4268788"/>
          <p14:tracePt t="49417" x="5867400" y="4197350"/>
          <p14:tracePt t="49433" x="5795963" y="4071938"/>
          <p14:tracePt t="49456" x="5653088" y="3929063"/>
          <p14:tracePt t="49472" x="5545138" y="3875088"/>
          <p14:tracePt t="49484" x="5429250" y="3822700"/>
          <p14:tracePt t="49500" x="5330825" y="3795713"/>
          <p14:tracePt t="49523" x="5251450" y="3759200"/>
          <p14:tracePt t="49528" x="5214938" y="3759200"/>
          <p14:tracePt t="49539" x="5187950" y="3759200"/>
          <p14:tracePt t="49543" x="5153025" y="3751263"/>
          <p14:tracePt t="49553" x="5108575" y="3751263"/>
          <p14:tracePt t="49554" x="5072063" y="3741738"/>
          <p14:tracePt t="49573" x="4991100" y="3741738"/>
          <p14:tracePt t="49588" x="4938713" y="3741738"/>
          <p14:tracePt t="49606" x="4884738" y="3768725"/>
          <p14:tracePt t="49621" x="4813300" y="3813175"/>
          <p14:tracePt t="49636" x="4751388" y="3848100"/>
          <p14:tracePt t="49657" x="4697413" y="3884613"/>
          <p14:tracePt t="49658" x="4687888" y="3894138"/>
          <p14:tracePt t="49668" x="4670425" y="3902075"/>
          <p14:tracePt t="49684" x="4633913" y="3919538"/>
          <p14:tracePt t="49706" x="4598988" y="3946525"/>
          <p14:tracePt t="49722" x="4572000" y="3973513"/>
          <p14:tracePt t="49727" x="4554538" y="3983038"/>
          <p14:tracePt t="49737" x="4537075" y="3990975"/>
          <p14:tracePt t="49740" x="4527550" y="4017963"/>
          <p14:tracePt t="49753" x="4510088" y="4017963"/>
          <p14:tracePt t="49757" x="4500563" y="4044950"/>
          <p14:tracePt t="49770" x="4483100" y="4054475"/>
          <p14:tracePt t="49772" x="4483100" y="4071938"/>
          <p14:tracePt t="49789" x="4483100" y="4116388"/>
          <p14:tracePt t="49808" x="4483100" y="4170363"/>
          <p14:tracePt t="49822" x="4483100" y="4259263"/>
          <p14:tracePt t="49837" x="4518025" y="4348163"/>
          <p14:tracePt t="49851" x="4572000" y="4429125"/>
          <p14:tracePt t="49869" x="4616450" y="4500563"/>
          <p14:tracePt t="49888" x="4660900" y="4562475"/>
          <p14:tracePt t="49907" x="4751388" y="4652963"/>
          <p14:tracePt t="49919" x="4795838" y="4679950"/>
          <p14:tracePt t="49936" x="4857750" y="4714875"/>
          <p14:tracePt t="49952" x="4902200" y="4768850"/>
          <p14:tracePt t="49954" x="4946650" y="4786313"/>
          <p14:tracePt t="49973" x="5045075" y="4830763"/>
          <p14:tracePt t="49989" x="5133975" y="4884738"/>
          <p14:tracePt t="50008" x="5232400" y="4911725"/>
          <p14:tracePt t="50021" x="5348288" y="4946650"/>
          <p14:tracePt t="50036" x="5446713" y="4965700"/>
          <p14:tracePt t="50053" x="5518150" y="4973638"/>
          <p14:tracePt t="50069" x="5545138" y="4973638"/>
          <p14:tracePt t="50086" x="5554663" y="4973638"/>
          <p14:tracePt t="50103" x="5562600" y="4973638"/>
          <p14:tracePt t="50120" x="5562600" y="4965700"/>
          <p14:tracePt t="50136" x="5562600" y="4956175"/>
          <p14:tracePt t="50158" x="5562600" y="4946650"/>
          <p14:tracePt t="50175" x="5572125" y="4946650"/>
          <p14:tracePt t="50214" x="5572125" y="4938713"/>
          <p14:tracePt t="50222" x="5581650" y="4938713"/>
          <p14:tracePt t="50235" x="5589588" y="4938713"/>
          <p14:tracePt t="50251" x="5608638" y="4938713"/>
          <p14:tracePt t="50267" x="5616575" y="4938713"/>
          <p14:tracePt t="50275" x="5626100" y="4929188"/>
          <p14:tracePt t="50287" x="5634038" y="4929188"/>
          <p14:tracePt t="50303" x="5661025" y="4919663"/>
          <p14:tracePt t="50321" x="5670550" y="4919663"/>
          <p14:tracePt t="50663" x="5680075" y="4911725"/>
          <p14:tracePt t="50667" x="5688013" y="4911725"/>
          <p14:tracePt t="50678" x="5697538" y="4902200"/>
          <p14:tracePt t="50694" x="5732463" y="4875213"/>
          <p14:tracePt t="50706" x="5751513" y="4857750"/>
          <p14:tracePt t="50722" x="5803900" y="4822825"/>
          <p14:tracePt t="50739" x="5822950" y="4803775"/>
          <p14:tracePt t="50756" x="5840413" y="4795838"/>
          <p14:tracePt t="50771" x="5857875" y="4786313"/>
          <p14:tracePt t="50789" x="5867400" y="4786313"/>
          <p14:tracePt t="50805" x="5867400" y="4776788"/>
          <p14:tracePt t="50824" x="5867400" y="4768850"/>
          <p14:tracePt t="50851" x="5875338" y="4759325"/>
          <p14:tracePt t="50891" x="5875338" y="4751388"/>
          <p14:tracePt t="50956" x="5884863" y="4751388"/>
          <p14:tracePt t="50967" x="5894388" y="4751388"/>
          <p14:tracePt t="51219" x="5894388" y="4741863"/>
          <p14:tracePt t="51226" x="5894388" y="4732338"/>
          <p14:tracePt t="51242" x="5894388" y="4724400"/>
          <p14:tracePt t="51251" x="5902325" y="4724400"/>
          <p14:tracePt t="53910" x="5902325" y="4714875"/>
          <p14:tracePt t="53915" x="5902325" y="4697413"/>
          <p14:tracePt t="53923" x="5911850" y="4679950"/>
          <p14:tracePt t="53933" x="5929313" y="4652963"/>
          <p14:tracePt t="53949" x="5946775" y="4625975"/>
          <p14:tracePt t="53967" x="5956300" y="4589463"/>
          <p14:tracePt t="53982" x="5983288" y="4537075"/>
          <p14:tracePt t="54000" x="6000750" y="4500563"/>
          <p14:tracePt t="54016" x="6018213" y="4438650"/>
          <p14:tracePt t="54018" x="6037263" y="4419600"/>
          <p14:tracePt t="54037" x="6045200" y="4384675"/>
          <p14:tracePt t="54049" x="6045200" y="4367213"/>
          <p14:tracePt t="54072" x="6054725" y="4348163"/>
          <p14:tracePt t="56230" x="6054725" y="4357688"/>
          <p14:tracePt t="56239" x="6045200" y="4357688"/>
          <p14:tracePt t="56254" x="6045200" y="4367213"/>
          <p14:tracePt t="56283" x="6037263" y="4367213"/>
          <p14:tracePt t="57403" x="6037263" y="4375150"/>
          <p14:tracePt t="57420" x="6037263" y="4384675"/>
          <p14:tracePt t="57428" x="6018213" y="4384675"/>
          <p14:tracePt t="57436" x="6018213" y="43942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900c38af6a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8075" y="1814513"/>
            <a:ext cx="57340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900c38af6a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200" y="281000"/>
            <a:ext cx="31527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00c38af6a_0_98"/>
          <p:cNvSpPr txBox="1"/>
          <p:nvPr/>
        </p:nvSpPr>
        <p:spPr>
          <a:xfrm>
            <a:off x="2489475" y="5868250"/>
            <a:ext cx="896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FF0000"/>
                </a:solidFill>
              </a:rPr>
              <a:t>કેપેસીટર વિદ્યુત ઉર્જાને પોતાનામાં સંગ્રહ કરી જરૂર પડે આપે છે </a:t>
            </a:r>
            <a:endParaRPr sz="2300" b="1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6EB12E-911A-A6D3-F818-232FA220F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56"/>
    </mc:Choice>
    <mc:Fallback>
      <p:transition spd="slow" advTm="52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11" x="6018213" y="4402138"/>
          <p14:tracePt t="7923" x="6045200" y="4429125"/>
          <p14:tracePt t="7931" x="6072188" y="4438650"/>
          <p14:tracePt t="7939" x="6099175" y="4465638"/>
          <p14:tracePt t="7954" x="6108700" y="4465638"/>
          <p14:tracePt t="8014" x="6108700" y="4473575"/>
          <p14:tracePt t="8104" x="6072188" y="4438650"/>
          <p14:tracePt t="8113" x="6010275" y="4357688"/>
          <p14:tracePt t="8124" x="5751513" y="4000500"/>
          <p14:tracePt t="8137" x="5510213" y="3741738"/>
          <p14:tracePt t="8139" x="5251450" y="3402013"/>
          <p14:tracePt t="8155" x="4813300" y="2830513"/>
          <p14:tracePt t="8171" x="4491038" y="2473325"/>
          <p14:tracePt t="8192" x="4375150" y="2357438"/>
          <p14:tracePt t="8208" x="4357688" y="2347913"/>
          <p14:tracePt t="8220" x="4348163" y="2347913"/>
          <p14:tracePt t="8247" x="4340225" y="2347913"/>
          <p14:tracePt t="8259" x="4340225" y="2366963"/>
          <p14:tracePt t="8271" x="4322763" y="2411413"/>
          <p14:tracePt t="8287" x="4303713" y="2438400"/>
          <p14:tracePt t="8520" x="4295775" y="2438400"/>
          <p14:tracePt t="8547" x="4276725" y="2438400"/>
          <p14:tracePt t="8779" x="4276725" y="2428875"/>
          <p14:tracePt t="8803" x="4276725" y="2419350"/>
          <p14:tracePt t="8811" x="4276725" y="2411413"/>
          <p14:tracePt t="8827" x="4268788" y="2411413"/>
          <p14:tracePt t="8843" x="4259263" y="2401888"/>
          <p14:tracePt t="8859" x="4251325" y="2393950"/>
          <p14:tracePt t="8875" x="4241800" y="2393950"/>
          <p14:tracePt t="8891" x="4232275" y="2393950"/>
          <p14:tracePt t="8908" x="4232275" y="2384425"/>
          <p14:tracePt t="8923" x="4224338" y="2384425"/>
          <p14:tracePt t="8941" x="4224338" y="2374900"/>
          <p14:tracePt t="8956" x="4214813" y="2374900"/>
          <p14:tracePt t="8974" x="4205288" y="2374900"/>
          <p14:tracePt t="8990" x="4197350" y="2357438"/>
          <p14:tracePt t="9006" x="4179888" y="2347913"/>
          <p14:tracePt t="9024" x="4170363" y="2339975"/>
          <p14:tracePt t="9423" x="4160838" y="2339975"/>
          <p14:tracePt t="9432" x="4160838" y="2330450"/>
          <p14:tracePt t="9447" x="4125913" y="2312988"/>
          <p14:tracePt t="9462" x="4098925" y="2286000"/>
          <p14:tracePt t="9478" x="4062413" y="2276475"/>
          <p14:tracePt t="9495" x="4027488" y="2259013"/>
          <p14:tracePt t="9508" x="3990975" y="2241550"/>
          <p14:tracePt t="9531" x="3938588" y="2224088"/>
          <p14:tracePt t="9536" x="3894138" y="2205038"/>
          <p14:tracePt t="9542" x="3857625" y="2197100"/>
          <p14:tracePt t="9559" x="3786188" y="2179638"/>
          <p14:tracePt t="9575" x="3705225" y="2143125"/>
          <p14:tracePt t="9593" x="3633788" y="2125663"/>
          <p14:tracePt t="9609" x="3554413" y="2108200"/>
          <p14:tracePt t="9626" x="3482975" y="2108200"/>
          <p14:tracePt t="9627" x="3455988" y="2108200"/>
          <p14:tracePt t="9646" x="3394075" y="2108200"/>
          <p14:tracePt t="9659" x="3340100" y="2108200"/>
          <p14:tracePt t="9676" x="3295650" y="2116138"/>
          <p14:tracePt t="9696" x="3259138" y="2125663"/>
          <p14:tracePt t="9715" x="3214688" y="2143125"/>
          <p14:tracePt t="9720" x="3197225" y="2152650"/>
          <p14:tracePt t="9729" x="3179763" y="2160588"/>
          <p14:tracePt t="9733" x="3170238" y="2179638"/>
          <p14:tracePt t="9743" x="3152775" y="2179638"/>
          <p14:tracePt t="9759" x="3143250" y="2187575"/>
          <p14:tracePt t="9776" x="3108325" y="2214563"/>
          <p14:tracePt t="9793" x="3089275" y="2241550"/>
          <p14:tracePt t="9810" x="3062288" y="2276475"/>
          <p14:tracePt t="9811" x="3062288" y="2286000"/>
          <p14:tracePt t="9832" x="3044825" y="2330450"/>
          <p14:tracePt t="9835" x="3044825" y="2357438"/>
          <p14:tracePt t="9843" x="3036888" y="2384425"/>
          <p14:tracePt t="9860" x="3036888" y="2438400"/>
          <p14:tracePt t="9877" x="3036888" y="2482850"/>
          <p14:tracePt t="9893" x="3036888" y="2536825"/>
          <p14:tracePt t="9915" x="3054350" y="2581275"/>
          <p14:tracePt t="9920" x="3054350" y="2598738"/>
          <p14:tracePt t="9931" x="3062288" y="2625725"/>
          <p14:tracePt t="9935" x="3081338" y="2643188"/>
          <p14:tracePt t="9945" x="3081338" y="2652713"/>
          <p14:tracePt t="9960" x="3108325" y="2714625"/>
          <p14:tracePt t="9978" x="3116263" y="2759075"/>
          <p14:tracePt t="9979" x="3125788" y="2776538"/>
          <p14:tracePt t="9994" x="3133725" y="2795588"/>
          <p14:tracePt t="9995" x="3143250" y="2822575"/>
          <p14:tracePt t="10011" x="3170238" y="2867025"/>
          <p14:tracePt t="10032" x="3179763" y="2911475"/>
          <p14:tracePt t="10037" x="3197225" y="2938463"/>
          <p14:tracePt t="10044" x="3205163" y="2955925"/>
          <p14:tracePt t="10061" x="3224213" y="2990850"/>
          <p14:tracePt t="10077" x="3251200" y="3036888"/>
          <p14:tracePt t="10095" x="3276600" y="3062288"/>
          <p14:tracePt t="10110" x="3303588" y="3089275"/>
          <p14:tracePt t="10128" x="3330575" y="3133725"/>
          <p14:tracePt t="10147" x="3367088" y="3152775"/>
          <p14:tracePt t="10152" x="3384550" y="3160713"/>
          <p14:tracePt t="10166" x="3419475" y="3179763"/>
          <p14:tracePt t="10180" x="3482975" y="3214688"/>
          <p14:tracePt t="10194" x="3509963" y="3232150"/>
          <p14:tracePt t="10196" x="3544888" y="3241675"/>
          <p14:tracePt t="10211" x="3598863" y="3259138"/>
          <p14:tracePt t="10227" x="3633788" y="3276600"/>
          <p14:tracePt t="10245" x="3768725" y="3303588"/>
          <p14:tracePt t="10261" x="3867150" y="3303588"/>
          <p14:tracePt t="10278" x="3938588" y="3313113"/>
          <p14:tracePt t="10294" x="4044950" y="3313113"/>
          <p14:tracePt t="10312" x="4160838" y="3313113"/>
          <p14:tracePt t="10327" x="4232275" y="3313113"/>
          <p14:tracePt t="10345" x="4313238" y="3295650"/>
          <p14:tracePt t="10347" x="4330700" y="3276600"/>
          <p14:tracePt t="10366" x="4367213" y="3268663"/>
          <p14:tracePt t="10383" x="4402138" y="3251200"/>
          <p14:tracePt t="10399" x="4419600" y="3224213"/>
          <p14:tracePt t="10413" x="4456113" y="3170238"/>
          <p14:tracePt t="10430" x="4491038" y="3098800"/>
          <p14:tracePt t="10446" x="4537075" y="3009900"/>
          <p14:tracePt t="10463" x="4572000" y="2894013"/>
          <p14:tracePt t="10482" x="4608513" y="2795588"/>
          <p14:tracePt t="10502" x="4633913" y="2705100"/>
          <p14:tracePt t="10517" x="4660900" y="2643188"/>
          <p14:tracePt t="10529" x="4660900" y="2616200"/>
          <p14:tracePt t="10531" x="4670425" y="2589213"/>
          <p14:tracePt t="10546" x="4670425" y="2581275"/>
          <p14:tracePt t="10547" x="4670425" y="2554288"/>
          <p14:tracePt t="10568" x="4660900" y="2517775"/>
          <p14:tracePt t="10580" x="4643438" y="2455863"/>
          <p14:tracePt t="10595" x="4616450" y="2419350"/>
          <p14:tracePt t="10613" x="4589463" y="2384425"/>
          <p14:tracePt t="10633" x="4545013" y="2339975"/>
          <p14:tracePt t="10646" x="4518025" y="2322513"/>
          <p14:tracePt t="10666" x="4500563" y="2312988"/>
          <p14:tracePt t="10686" x="4473575" y="2303463"/>
          <p14:tracePt t="10701" x="4456113" y="2286000"/>
          <p14:tracePt t="10715" x="4419600" y="2268538"/>
          <p14:tracePt t="10730" x="4411663" y="2268538"/>
          <p14:tracePt t="10731" x="4394200" y="2259013"/>
          <p14:tracePt t="10747" x="4375150" y="2251075"/>
          <p14:tracePt t="10769" x="4313238" y="2232025"/>
          <p14:tracePt t="10774" x="4276725" y="2224088"/>
          <p14:tracePt t="10783" x="4251325" y="2224088"/>
          <p14:tracePt t="10797" x="4197350" y="2224088"/>
          <p14:tracePt t="10813" x="4133850" y="2224088"/>
          <p14:tracePt t="10829" x="4081463" y="2214563"/>
          <p14:tracePt t="10846" x="4044950" y="2214563"/>
          <p14:tracePt t="10863" x="4000500" y="2214563"/>
          <p14:tracePt t="10880" x="3956050" y="2205038"/>
          <p14:tracePt t="10897" x="3919538" y="2205038"/>
          <p14:tracePt t="10899" x="3902075" y="2205038"/>
          <p14:tracePt t="10913" x="3875088" y="2197100"/>
          <p14:tracePt t="10931" x="3803650" y="2197100"/>
          <p14:tracePt t="10953" x="3751263" y="2205038"/>
          <p14:tracePt t="10957" x="3724275" y="2205038"/>
          <p14:tracePt t="10969" x="3697288" y="2205038"/>
          <p14:tracePt t="10973" x="3670300" y="2214563"/>
          <p14:tracePt t="10982" x="3652838" y="2214563"/>
          <p14:tracePt t="11002" x="3616325" y="2214563"/>
          <p14:tracePt t="11008" x="3598863" y="2224088"/>
          <p14:tracePt t="11015" x="3581400" y="2224088"/>
          <p14:tracePt t="11032" x="3536950" y="2232025"/>
          <p14:tracePt t="11051" x="3500438" y="2241550"/>
          <p14:tracePt t="11069" x="3465513" y="2259013"/>
          <p14:tracePt t="11085" x="3438525" y="2259013"/>
          <p14:tracePt t="11100" x="3429000" y="2268538"/>
          <p14:tracePt t="11114" x="3411538" y="2268538"/>
          <p14:tracePt t="11116" x="3402013" y="2276475"/>
          <p14:tracePt t="11131" x="3394075" y="2286000"/>
          <p14:tracePt t="11148" x="3375025" y="2295525"/>
          <p14:tracePt t="11167" x="3367088" y="2295525"/>
          <p14:tracePt t="11186" x="3367088" y="2303463"/>
          <p14:tracePt t="11190" x="3357563" y="2303463"/>
          <p14:tracePt t="11203" x="3357563" y="2312988"/>
          <p14:tracePt t="11218" x="3357563" y="2322513"/>
          <p14:tracePt t="11233" x="3348038" y="2322513"/>
          <p14:tracePt t="11248" x="3348038" y="2330450"/>
          <p14:tracePt t="11271" x="3340100" y="2347913"/>
          <p14:tracePt t="11287" x="3340100" y="2357438"/>
          <p14:tracePt t="11301" x="3340100" y="2366963"/>
          <p14:tracePt t="11319" x="3330575" y="2374900"/>
          <p14:tracePt t="11336" x="3330575" y="2384425"/>
          <p14:tracePt t="11348" x="3330575" y="2393950"/>
          <p14:tracePt t="11365" x="3330575" y="2401888"/>
          <p14:tracePt t="11382" x="3330575" y="2419350"/>
          <p14:tracePt t="11402" x="3330575" y="2428875"/>
          <p14:tracePt t="11422" x="3330575" y="2455863"/>
          <p14:tracePt t="11436" x="3330575" y="2465388"/>
          <p14:tracePt t="11451" x="3330575" y="2473325"/>
          <p14:tracePt t="11465" x="3330575" y="2482850"/>
          <p14:tracePt t="11483" x="3330575" y="2490788"/>
          <p14:tracePt t="11505" x="3330575" y="2500313"/>
          <p14:tracePt t="11521" x="3330575" y="2509838"/>
          <p14:tracePt t="11537" x="3330575" y="2517775"/>
          <p14:tracePt t="11552" x="3330575" y="2527300"/>
          <p14:tracePt t="11573" x="3330575" y="2536825"/>
          <p14:tracePt t="11597" x="3330575" y="2544763"/>
          <p14:tracePt t="11623" x="3330575" y="2554288"/>
          <p14:tracePt t="11636" x="3330575" y="2562225"/>
          <p14:tracePt t="11653" x="3330575" y="2571750"/>
          <p14:tracePt t="11685" x="3330575" y="2581275"/>
          <p14:tracePt t="11908" x="3330575" y="2589213"/>
          <p14:tracePt t="13335" x="3330575" y="2598738"/>
          <p14:tracePt t="13347" x="3340100" y="2608263"/>
          <p14:tracePt t="13356" x="3340100" y="2616200"/>
          <p14:tracePt t="13372" x="3357563" y="2643188"/>
          <p14:tracePt t="13388" x="3375025" y="2670175"/>
          <p14:tracePt t="13406" x="3394075" y="2705100"/>
          <p14:tracePt t="13425" x="3419475" y="2751138"/>
          <p14:tracePt t="13444" x="3455988" y="2786063"/>
          <p14:tracePt t="13458" x="3482975" y="2830513"/>
          <p14:tracePt t="13461" x="3500438" y="2847975"/>
          <p14:tracePt t="13472" x="3517900" y="2857500"/>
          <p14:tracePt t="13494" x="3589338" y="2901950"/>
          <p14:tracePt t="13510" x="3616325" y="2911475"/>
          <p14:tracePt t="13526" x="3660775" y="2919413"/>
          <p14:tracePt t="13541" x="3687763" y="2938463"/>
          <p14:tracePt t="13561" x="3714750" y="2938463"/>
          <p14:tracePt t="13567" x="3724275" y="2938463"/>
          <p14:tracePt t="13574" x="3741738" y="2938463"/>
          <p14:tracePt t="13591" x="3768725" y="2938463"/>
          <p14:tracePt t="13606" x="3803650" y="2938463"/>
          <p14:tracePt t="13628" x="3840163" y="2938463"/>
          <p14:tracePt t="13633" x="3857625" y="2938463"/>
          <p14:tracePt t="13642" x="3884613" y="2938463"/>
          <p14:tracePt t="13658" x="3938588" y="2938463"/>
          <p14:tracePt t="13673" x="3990975" y="2946400"/>
          <p14:tracePt t="13675" x="4010025" y="2946400"/>
          <p14:tracePt t="13689" x="4027488" y="2946400"/>
          <p14:tracePt t="13691" x="4054475" y="2946400"/>
          <p14:tracePt t="13706" x="4071938" y="2938463"/>
          <p14:tracePt t="13708" x="4089400" y="2919413"/>
          <p14:tracePt t="13727" x="4125913" y="2901950"/>
          <p14:tracePt t="13746" x="4152900" y="2867025"/>
          <p14:tracePt t="13751" x="4170363" y="2847975"/>
          <p14:tracePt t="13761" x="4179888" y="2840038"/>
          <p14:tracePt t="13764" x="4187825" y="2822575"/>
          <p14:tracePt t="13774" x="4205288" y="2795588"/>
          <p14:tracePt t="13790" x="4214813" y="2732088"/>
          <p14:tracePt t="13807" x="4214813" y="2643188"/>
          <p14:tracePt t="13827" x="4205288" y="2536825"/>
          <p14:tracePt t="13846" x="4197350" y="2473325"/>
          <p14:tracePt t="13856" x="4187825" y="2465388"/>
          <p14:tracePt t="13874" x="4187825" y="2455863"/>
          <p14:tracePt t="13892" x="4179888" y="2455863"/>
          <p14:tracePt t="13908" x="4170363" y="2446338"/>
          <p14:tracePt t="13927" x="4160838" y="2446338"/>
          <p14:tracePt t="15423" x="4160838" y="2455863"/>
          <p14:tracePt t="15428" x="4160838" y="2465388"/>
          <p14:tracePt t="15435" x="4170363" y="2482850"/>
          <p14:tracePt t="15447" x="4187825" y="2500313"/>
          <p14:tracePt t="15462" x="4214813" y="2544763"/>
          <p14:tracePt t="15480" x="4241800" y="2598738"/>
          <p14:tracePt t="15499" x="4295775" y="2660650"/>
          <p14:tracePt t="15513" x="4348163" y="2724150"/>
          <p14:tracePt t="15515" x="4384675" y="2768600"/>
          <p14:tracePt t="15530" x="4402138" y="2786063"/>
          <p14:tracePt t="15531" x="4429125" y="2830513"/>
          <p14:tracePt t="15547" x="4483100" y="2884488"/>
          <p14:tracePt t="15564" x="4527550" y="2938463"/>
          <p14:tracePt t="15579" x="4554538" y="2965450"/>
          <p14:tracePt t="15597" x="4572000" y="2982913"/>
          <p14:tracePt t="15616" x="4589463" y="3000375"/>
          <p14:tracePt t="15635" x="4598988" y="3000375"/>
          <p14:tracePt t="15639" x="4608513" y="3000375"/>
          <p14:tracePt t="15651" x="4608513" y="3009900"/>
          <p14:tracePt t="15782" x="4598988" y="2990850"/>
          <p14:tracePt t="15886" x="4616450" y="2990850"/>
          <p14:tracePt t="15891" x="4660900" y="2990850"/>
          <p14:tracePt t="15906" x="4751388" y="3000375"/>
          <p14:tracePt t="15920" x="5018088" y="3044825"/>
          <p14:tracePt t="15931" x="5303838" y="3089275"/>
          <p14:tracePt t="15948" x="5911850" y="3197225"/>
          <p14:tracePt t="15964" x="7089775" y="3357563"/>
          <p14:tracePt t="15981" x="7688263" y="3482975"/>
          <p14:tracePt t="16004" x="8304213" y="3616325"/>
          <p14:tracePt t="16009" x="8589963" y="3679825"/>
          <p14:tracePt t="16017" x="8875713" y="3741738"/>
          <p14:tracePt t="16036" x="9323388" y="3822700"/>
          <p14:tracePt t="16050" x="9609138" y="3848100"/>
          <p14:tracePt t="16054" x="9698038" y="3848100"/>
          <p14:tracePt t="16069" x="9912350" y="3830638"/>
          <p14:tracePt t="16082" x="10010775" y="3768725"/>
          <p14:tracePt t="16083" x="10090150" y="3679825"/>
          <p14:tracePt t="16098" x="10161588" y="3562350"/>
          <p14:tracePt t="16100" x="10206038" y="3490913"/>
          <p14:tracePt t="16115" x="10358438" y="3062288"/>
          <p14:tracePt t="16131" x="10429875" y="2822575"/>
          <p14:tracePt t="16149" x="10599738" y="2125663"/>
          <p14:tracePt t="16165" x="10634663" y="1857375"/>
          <p14:tracePt t="16183" x="10634663" y="1679575"/>
          <p14:tracePt t="16202" x="10599738" y="1598613"/>
          <p14:tracePt t="16222" x="10545763" y="1509713"/>
          <p14:tracePt t="16237" x="10474325" y="1446213"/>
          <p14:tracePt t="16252" x="10394950" y="1411288"/>
          <p14:tracePt t="16266" x="10340975" y="1393825"/>
          <p14:tracePt t="16283" x="10153650" y="1357313"/>
          <p14:tracePt t="16302" x="10010775" y="1357313"/>
          <p14:tracePt t="16319" x="9875838" y="1374775"/>
          <p14:tracePt t="16337" x="9715500" y="1438275"/>
          <p14:tracePt t="16352" x="9545638" y="1509713"/>
          <p14:tracePt t="16370" x="9367838" y="1598613"/>
          <p14:tracePt t="16372" x="9242425" y="1660525"/>
          <p14:tracePt t="16387" x="9144000" y="1697038"/>
          <p14:tracePt t="16391" x="9028113" y="1751013"/>
          <p14:tracePt t="16402" x="8929688" y="1785938"/>
          <p14:tracePt t="16403" x="8831263" y="1839913"/>
          <p14:tracePt t="16416" x="8732838" y="1874838"/>
          <p14:tracePt t="16433" x="8572500" y="1955800"/>
          <p14:tracePt t="16456" x="8402638" y="2000250"/>
          <p14:tracePt t="16470" x="8331200" y="2017713"/>
          <p14:tracePt t="16485" x="8286750" y="2017713"/>
          <p14:tracePt t="16500" x="8251825" y="2027238"/>
          <p14:tracePt t="16516" x="8232775" y="2036763"/>
          <p14:tracePt t="16533" x="8215313" y="2071688"/>
          <p14:tracePt t="16550" x="8188325" y="2143125"/>
          <p14:tracePt t="16567" x="8180388" y="2241550"/>
          <p14:tracePt t="16584" x="8161338" y="2401888"/>
          <p14:tracePt t="16600" x="8180388" y="2679700"/>
          <p14:tracePt t="16617" x="8251825" y="3027363"/>
          <p14:tracePt t="16619" x="8313738" y="3179763"/>
          <p14:tracePt t="16633" x="8367713" y="3340100"/>
          <p14:tracePt t="16656" x="8501063" y="3562350"/>
          <p14:tracePt t="16672" x="8599488" y="3724275"/>
          <p14:tracePt t="16687" x="8732838" y="3840163"/>
          <p14:tracePt t="16702" x="8902700" y="3965575"/>
          <p14:tracePt t="16720" x="9055100" y="4017963"/>
          <p14:tracePt t="16738" x="9224963" y="4044950"/>
          <p14:tracePt t="16740" x="9296400" y="4054475"/>
          <p14:tracePt t="16751" x="9375775" y="4054475"/>
          <p14:tracePt t="16767" x="9528175" y="4010025"/>
          <p14:tracePt t="16787" x="9634538" y="3902075"/>
          <p14:tracePt t="16792" x="9698038" y="3822700"/>
          <p14:tracePt t="16805" x="9823450" y="3589338"/>
          <p14:tracePt t="16820" x="9875838" y="3322638"/>
          <p14:tracePt t="16837" x="9867900" y="3036888"/>
          <p14:tracePt t="16854" x="9742488" y="2687638"/>
          <p14:tracePt t="16870" x="9563100" y="2401888"/>
          <p14:tracePt t="16887" x="9375775" y="2241550"/>
          <p14:tracePt t="16903" x="9215438" y="2152650"/>
          <p14:tracePt t="16920" x="9063038" y="2089150"/>
          <p14:tracePt t="16938" x="8894763" y="2081213"/>
          <p14:tracePt t="16941" x="8840788" y="2081213"/>
          <p14:tracePt t="16951" x="8796338" y="2081213"/>
          <p14:tracePt t="16968" x="8697913" y="2125663"/>
          <p14:tracePt t="16985" x="8634413" y="2170113"/>
          <p14:tracePt t="17001" x="8616950" y="2205038"/>
          <p14:tracePt t="17023" x="8609013" y="2268538"/>
          <p14:tracePt t="17038" x="8609013" y="2303463"/>
          <p14:tracePt t="17055" x="8609013" y="2312988"/>
          <p14:tracePt t="18551" x="8599488" y="2312988"/>
          <p14:tracePt t="18563" x="8582025" y="2295525"/>
          <p14:tracePt t="18571" x="8562975" y="2286000"/>
          <p14:tracePt t="18583" x="8562975" y="2268538"/>
          <p14:tracePt t="18594" x="8537575" y="2251075"/>
          <p14:tracePt t="18607" x="8510588" y="2224088"/>
          <p14:tracePt t="18624" x="8483600" y="2187575"/>
          <p14:tracePt t="18640" x="8456613" y="2152650"/>
          <p14:tracePt t="18658" x="8420100" y="2125663"/>
          <p14:tracePt t="18659" x="8394700" y="2116138"/>
          <p14:tracePt t="18674" x="8367713" y="2098675"/>
          <p14:tracePt t="18691" x="8232775" y="2017713"/>
          <p14:tracePt t="18715" x="8143875" y="1965325"/>
          <p14:tracePt t="18719" x="8089900" y="1955800"/>
          <p14:tracePt t="18728" x="8054975" y="1938338"/>
          <p14:tracePt t="18740" x="7974013" y="1919288"/>
          <p14:tracePt t="18764" x="7920038" y="1911350"/>
          <p14:tracePt t="18768" x="7894638" y="1911350"/>
          <p14:tracePt t="18778" x="7875588" y="1901825"/>
          <p14:tracePt t="18781" x="7858125" y="1901825"/>
          <p14:tracePt t="18793" x="7848600" y="1901825"/>
          <p14:tracePt t="18794" x="7831138" y="1901825"/>
          <p14:tracePt t="18808" x="7823200" y="1901825"/>
          <p14:tracePt t="18825" x="7777163" y="1901825"/>
          <p14:tracePt t="18841" x="7742238" y="1901825"/>
          <p14:tracePt t="18861" x="7705725" y="1901825"/>
          <p14:tracePt t="18880" x="7697788" y="1901825"/>
          <p14:tracePt t="18897" x="7680325" y="1901825"/>
          <p14:tracePt t="18918" x="7670800" y="1901825"/>
          <p14:tracePt t="18957" x="7661275" y="1901825"/>
          <p14:tracePt t="18964" x="7653338" y="1901825"/>
          <p14:tracePt t="18979" x="7643813" y="1901825"/>
          <p14:tracePt t="19000" x="7626350" y="1901825"/>
          <p14:tracePt t="19014" x="7608888" y="1901825"/>
          <p14:tracePt t="19028" x="7554913" y="1901825"/>
          <p14:tracePt t="19043" x="7483475" y="1901825"/>
          <p14:tracePt t="19059" x="7394575" y="1901825"/>
          <p14:tracePt t="19076" x="7286625" y="1901825"/>
          <p14:tracePt t="19092" x="7180263" y="1893888"/>
          <p14:tracePt t="19112" x="7099300" y="1874838"/>
          <p14:tracePt t="19131" x="7062788" y="1866900"/>
          <p14:tracePt t="19146" x="7037388" y="1866900"/>
          <p14:tracePt t="19151" x="7027863" y="1866900"/>
          <p14:tracePt t="19160" x="7018338" y="1866900"/>
          <p14:tracePt t="19176" x="7000875" y="1866900"/>
          <p14:tracePt t="19197" x="6991350" y="1857375"/>
          <p14:tracePt t="19214" x="6973888" y="1857375"/>
          <p14:tracePt t="19229" x="6946900" y="1857375"/>
          <p14:tracePt t="19242" x="6938963" y="1857375"/>
          <p14:tracePt t="19260" x="6875463" y="1857375"/>
          <p14:tracePt t="19276" x="6831013" y="1857375"/>
          <p14:tracePt t="19296" x="6786563" y="1857375"/>
          <p14:tracePt t="19315" x="6715125" y="1866900"/>
          <p14:tracePt t="19320" x="6680200" y="1874838"/>
          <p14:tracePt t="19328" x="6626225" y="1884363"/>
          <p14:tracePt t="19344" x="6554788" y="1901825"/>
          <p14:tracePt t="19360" x="6465888" y="1919288"/>
          <p14:tracePt t="19376" x="6357938" y="1946275"/>
          <p14:tracePt t="19393" x="6251575" y="1982788"/>
          <p14:tracePt t="19395" x="6197600" y="2000250"/>
          <p14:tracePt t="19410" x="6134100" y="2009775"/>
          <p14:tracePt t="19411" x="6072188" y="2027238"/>
          <p14:tracePt t="19430" x="5929313" y="2081213"/>
          <p14:tracePt t="19446" x="5822950" y="2133600"/>
          <p14:tracePt t="19464" x="5732463" y="2179638"/>
          <p14:tracePt t="19476" x="5626100" y="2232025"/>
          <p14:tracePt t="19494" x="5527675" y="2259013"/>
          <p14:tracePt t="19510" x="5446713" y="2276475"/>
          <p14:tracePt t="19528" x="5357813" y="2312988"/>
          <p14:tracePt t="19543" x="5295900" y="2339975"/>
          <p14:tracePt t="19561" x="5251450" y="2357438"/>
          <p14:tracePt t="19563" x="5224463" y="2366963"/>
          <p14:tracePt t="19582" x="5170488" y="2366963"/>
          <p14:tracePt t="19599" x="5126038" y="2366963"/>
          <p14:tracePt t="19614" x="5045075" y="2374900"/>
          <p14:tracePt t="19628" x="4965700" y="2374900"/>
          <p14:tracePt t="19644" x="4875213" y="2347913"/>
          <p14:tracePt t="19660" x="4776788" y="2330450"/>
          <p14:tracePt t="19678" x="4652963" y="2286000"/>
          <p14:tracePt t="19698" x="4527550" y="2241550"/>
          <p14:tracePt t="19718" x="4348163" y="2170113"/>
          <p14:tracePt t="19731" x="4286250" y="2133600"/>
          <p14:tracePt t="19735" x="4224338" y="2116138"/>
          <p14:tracePt t="19746" x="4170363" y="2108200"/>
          <p14:tracePt t="19747" x="4108450" y="2098675"/>
          <p14:tracePt t="19766" x="4044950" y="2081213"/>
          <p14:tracePt t="19780" x="3965575" y="2071688"/>
          <p14:tracePt t="19795" x="3894138" y="2062163"/>
          <p14:tracePt t="19812" x="3840163" y="2062163"/>
          <p14:tracePt t="19828" x="3776663" y="2062163"/>
          <p14:tracePt t="19844" x="3714750" y="2054225"/>
          <p14:tracePt t="19862" x="3643313" y="2054225"/>
          <p14:tracePt t="19878" x="3554413" y="2054225"/>
          <p14:tracePt t="19901" x="3419475" y="2071688"/>
          <p14:tracePt t="19915" x="3394075" y="2081213"/>
          <p14:tracePt t="19935" x="3322638" y="2108200"/>
          <p14:tracePt t="19948" x="3303588" y="2116138"/>
          <p14:tracePt t="19962" x="3303588" y="2125663"/>
          <p14:tracePt t="19983" x="3268663" y="2170113"/>
          <p14:tracePt t="19995" x="3241675" y="2205038"/>
          <p14:tracePt t="20012" x="3214688" y="2268538"/>
          <p14:tracePt t="20032" x="3187700" y="2303463"/>
          <p14:tracePt t="20051" x="3160713" y="2347913"/>
          <p14:tracePt t="20056" x="3143250" y="2384425"/>
          <p14:tracePt t="20064" x="3125788" y="2411413"/>
          <p14:tracePt t="20079" x="3098800" y="2482850"/>
          <p14:tracePt t="20096" x="3054350" y="2562225"/>
          <p14:tracePt t="20112" x="3036888" y="2616200"/>
          <p14:tracePt t="20129" x="3027363" y="2660650"/>
          <p14:tracePt t="20131" x="3027363" y="2679700"/>
          <p14:tracePt t="20146" x="3017838" y="2697163"/>
          <p14:tracePt t="20147" x="3009900" y="2724150"/>
          <p14:tracePt t="20166" x="3000375" y="2759075"/>
          <p14:tracePt t="20185" x="3000375" y="2795588"/>
          <p14:tracePt t="20201" x="3000375" y="2847975"/>
          <p14:tracePt t="20213" x="3000375" y="2901950"/>
          <p14:tracePt t="20229" x="3017838" y="2946400"/>
          <p14:tracePt t="20247" x="3036888" y="3009900"/>
          <p14:tracePt t="20266" x="3062288" y="3054350"/>
          <p14:tracePt t="20285" x="3133725" y="3160713"/>
          <p14:tracePt t="20300" x="3205163" y="3224213"/>
          <p14:tracePt t="20313" x="3259138" y="3268663"/>
          <p14:tracePt t="20330" x="3384550" y="3348038"/>
          <p14:tracePt t="20331" x="3446463" y="3384550"/>
          <p14:tracePt t="20347" x="3616325" y="3446463"/>
          <p14:tracePt t="20367" x="3759200" y="3473450"/>
          <p14:tracePt t="20385" x="3894138" y="3482975"/>
          <p14:tracePt t="20405" x="4000500" y="3482975"/>
          <p14:tracePt t="20417" x="4044950" y="3482975"/>
          <p14:tracePt t="20432" x="4108450" y="3465513"/>
          <p14:tracePt t="20449" x="4170363" y="3429000"/>
          <p14:tracePt t="20451" x="4187825" y="3402013"/>
          <p14:tracePt t="20464" x="4214813" y="3367088"/>
          <p14:tracePt t="20481" x="4276725" y="3276600"/>
          <p14:tracePt t="20504" x="4340225" y="3062288"/>
          <p14:tracePt t="20509" x="4348163" y="3027363"/>
          <p14:tracePt t="20519" x="4348163" y="2955925"/>
          <p14:tracePt t="20532" x="4348163" y="2822575"/>
          <p14:tracePt t="20547" x="4348163" y="2768600"/>
          <p14:tracePt t="20568" x="4330700" y="2670175"/>
          <p14:tracePt t="20585" x="4313238" y="2643188"/>
          <p14:tracePt t="20601" x="4313238" y="2633663"/>
          <p14:tracePt t="21206" x="4322763" y="2633663"/>
          <p14:tracePt t="21212" x="4330700" y="2652713"/>
          <p14:tracePt t="21219" x="4348163" y="2660650"/>
          <p14:tracePt t="21233" x="4375150" y="2679700"/>
          <p14:tracePt t="21249" x="4465638" y="2732088"/>
          <p14:tracePt t="21267" x="4598988" y="2813050"/>
          <p14:tracePt t="21287" x="4697413" y="2867025"/>
          <p14:tracePt t="21300" x="4776788" y="2928938"/>
          <p14:tracePt t="21316" x="4884738" y="2982913"/>
          <p14:tracePt t="21334" x="4956175" y="3027363"/>
          <p14:tracePt t="21350" x="5037138" y="3071813"/>
          <p14:tracePt t="21367" x="5089525" y="3098800"/>
          <p14:tracePt t="21386" x="5126038" y="3116263"/>
          <p14:tracePt t="21407" x="5153025" y="3133725"/>
          <p14:tracePt t="21422" x="5170488" y="3143250"/>
          <p14:tracePt t="21436" x="5180013" y="3152775"/>
          <p14:tracePt t="21451" x="5197475" y="3170238"/>
          <p14:tracePt t="21467" x="5214938" y="3197225"/>
          <p14:tracePt t="21484" x="5251450" y="3251200"/>
          <p14:tracePt t="21500" x="5276850" y="3295650"/>
          <p14:tracePt t="21517" x="5322888" y="3367088"/>
          <p14:tracePt t="21538" x="5357813" y="3429000"/>
          <p14:tracePt t="21543" x="5375275" y="3465513"/>
          <p14:tracePt t="21554" x="5394325" y="3490913"/>
          <p14:tracePt t="21557" x="5419725" y="3527425"/>
          <p14:tracePt t="21571" x="5429250" y="3544888"/>
          <p14:tracePt t="21575" x="5438775" y="3571875"/>
          <p14:tracePt t="21586" x="5456238" y="3598863"/>
          <p14:tracePt t="21589" x="5473700" y="3625850"/>
          <p14:tracePt t="21601" x="5491163" y="3643313"/>
          <p14:tracePt t="21621" x="5518150" y="3697288"/>
          <p14:tracePt t="21640" x="5527675" y="3705225"/>
          <p14:tracePt t="21655" x="5537200" y="3714750"/>
          <p14:tracePt t="21668" x="5545138" y="3724275"/>
          <p14:tracePt t="21687" x="5545138" y="3732213"/>
          <p14:tracePt t="21727" x="5545138" y="3741738"/>
          <p14:tracePt t="21804" x="5554663" y="3741738"/>
          <p14:tracePt t="24671" x="5537200" y="3741738"/>
          <p14:tracePt t="24675" x="5518150" y="3741738"/>
          <p14:tracePt t="24683" x="5500688" y="3741738"/>
          <p14:tracePt t="24703" x="5473700" y="3751263"/>
          <p14:tracePt t="24716" x="5456238" y="3751263"/>
          <p14:tracePt t="24730" x="5446713" y="3751263"/>
          <p14:tracePt t="24750" x="5429250" y="3751263"/>
          <p14:tracePt t="24765" x="5419725" y="3751263"/>
          <p14:tracePt t="24783" x="5411788" y="3751263"/>
          <p14:tracePt t="24795" x="5402263" y="3751263"/>
          <p14:tracePt t="24812" x="5375275" y="3759200"/>
          <p14:tracePt t="24829" x="5330825" y="3786188"/>
          <p14:tracePt t="24846" x="5251450" y="3822700"/>
          <p14:tracePt t="24863" x="5170488" y="3875088"/>
          <p14:tracePt t="24879" x="5108575" y="3919538"/>
          <p14:tracePt t="24896" x="5099050" y="3929063"/>
          <p14:tracePt t="25076" x="5108575" y="3929063"/>
          <p14:tracePt t="25083" x="5116513" y="3929063"/>
          <p14:tracePt t="25092" x="5126038" y="3929063"/>
          <p14:tracePt t="25100" x="5126038" y="3919538"/>
          <p14:tracePt t="25123" x="5126038" y="3911600"/>
          <p14:tracePt t="25140" x="5126038" y="3902075"/>
          <p14:tracePt t="25148" x="5126038" y="3875088"/>
          <p14:tracePt t="25164" x="5116513" y="3822700"/>
          <p14:tracePt t="25181" x="5045075" y="3724275"/>
          <p14:tracePt t="25200" x="4956175" y="3598863"/>
          <p14:tracePt t="25217" x="4822825" y="3473450"/>
          <p14:tracePt t="25219" x="4759325" y="3419475"/>
          <p14:tracePt t="25231" x="4714875" y="3375025"/>
          <p14:tracePt t="25247" x="4616450" y="3330575"/>
          <p14:tracePt t="25267" x="4518025" y="3286125"/>
          <p14:tracePt t="25287" x="4367213" y="3232150"/>
          <p14:tracePt t="25301" x="4313238" y="3214688"/>
          <p14:tracePt t="25318" x="4303713" y="3205163"/>
          <p14:tracePt t="25543" x="4348163" y="3197225"/>
          <p14:tracePt t="25548" x="4411663" y="3170238"/>
          <p14:tracePt t="25564" x="4527550" y="3116263"/>
          <p14:tracePt t="25582" x="4616450" y="3036888"/>
          <p14:tracePt t="25601" x="4652963" y="2946400"/>
          <p14:tracePt t="25622" x="4768850" y="2679700"/>
          <p14:tracePt t="25632" x="4795838" y="2616200"/>
          <p14:tracePt t="25654" x="4830763" y="2490788"/>
          <p14:tracePt t="25670" x="4830763" y="2465388"/>
          <p14:tracePt t="25686" x="4813300" y="2393950"/>
          <p14:tracePt t="25700" x="4732338" y="2312988"/>
          <p14:tracePt t="25718" x="4598988" y="2214563"/>
          <p14:tracePt t="25732" x="4473575" y="2125663"/>
          <p14:tracePt t="25748" x="4295775" y="2036763"/>
          <p14:tracePt t="25770" x="4116388" y="1965325"/>
          <p14:tracePt t="25771" x="4044950" y="1946275"/>
          <p14:tracePt t="25787" x="3983038" y="1928813"/>
          <p14:tracePt t="25803" x="3902075" y="1911350"/>
          <p14:tracePt t="25808" x="3875088" y="1901825"/>
          <p14:tracePt t="25819" x="3857625" y="1893888"/>
          <p14:tracePt t="25823" x="3848100" y="1893888"/>
          <p14:tracePt t="25833" x="3830638" y="1884363"/>
          <p14:tracePt t="25849" x="3822700" y="1884363"/>
          <p14:tracePt t="25851" x="3803650" y="1884363"/>
          <p14:tracePt t="25865" x="3786188" y="1884363"/>
          <p14:tracePt t="25867" x="3768725" y="1884363"/>
          <p14:tracePt t="25886" x="3705225" y="1884363"/>
          <p14:tracePt t="25903" x="3633788" y="1884363"/>
          <p14:tracePt t="25922" x="3562350" y="1884363"/>
          <p14:tracePt t="25925" x="3509963" y="1884363"/>
          <p14:tracePt t="25935" x="3473450" y="1884363"/>
          <p14:tracePt t="25949" x="3402013" y="1911350"/>
          <p14:tracePt t="25967" x="3330575" y="1938338"/>
          <p14:tracePt t="25982" x="3268663" y="1990725"/>
          <p14:tracePt t="26000" x="3224213" y="2036763"/>
          <p14:tracePt t="26021" x="3152775" y="2116138"/>
          <p14:tracePt t="26038" x="3125788" y="2152650"/>
          <p14:tracePt t="26054" x="3108325" y="2197100"/>
          <p14:tracePt t="26069" x="3108325" y="2205038"/>
          <p14:tracePt t="26084" x="3108325" y="2232025"/>
          <p14:tracePt t="26100" x="3108325" y="2259013"/>
          <p14:tracePt t="26116" x="3108325" y="2295525"/>
          <p14:tracePt t="26134" x="3108325" y="2339975"/>
          <p14:tracePt t="26150" x="3108325" y="2393950"/>
          <p14:tracePt t="26168" x="3108325" y="2446338"/>
          <p14:tracePt t="26187" x="3116263" y="2536825"/>
          <p14:tracePt t="26201" x="3143250" y="2608263"/>
          <p14:tracePt t="26203" x="3160713" y="2652713"/>
          <p14:tracePt t="26217" x="3187700" y="2705100"/>
          <p14:tracePt t="26219" x="3197225" y="2741613"/>
          <p14:tracePt t="26235" x="3259138" y="2830513"/>
          <p14:tracePt t="26251" x="3295650" y="2894013"/>
          <p14:tracePt t="26272" x="3330575" y="2955925"/>
          <p14:tracePt t="26292" x="3384550" y="3017838"/>
          <p14:tracePt t="26295" x="3394075" y="3044825"/>
          <p14:tracePt t="26304" x="3429000" y="3054350"/>
          <p14:tracePt t="26318" x="3482975" y="3089275"/>
          <p14:tracePt t="26335" x="3581400" y="3152775"/>
          <p14:tracePt t="26350" x="3697288" y="3214688"/>
          <p14:tracePt t="26368" x="3848100" y="3286125"/>
          <p14:tracePt t="26387" x="4027488" y="3357563"/>
          <p14:tracePt t="26406" x="4232275" y="3438525"/>
          <p14:tracePt t="26423" x="4348163" y="3465513"/>
          <p14:tracePt t="26440" x="4411663" y="3465513"/>
          <p14:tracePt t="26455" x="4446588" y="3465513"/>
          <p14:tracePt t="26470" x="4456113" y="3465513"/>
          <p14:tracePt t="26501" x="4465638" y="3465513"/>
          <p14:tracePt t="26524" x="4465638" y="3455988"/>
          <p14:tracePt t="26532" x="4465638" y="3438525"/>
          <p14:tracePt t="26539" x="4473575" y="3411538"/>
          <p14:tracePt t="26557" x="4473575" y="3367088"/>
          <p14:tracePt t="26568" x="4473575" y="3348038"/>
          <p14:tracePt t="26584" x="4473575" y="3313113"/>
          <p14:tracePt t="26602" x="4473575" y="3295650"/>
          <p14:tracePt t="26603" x="4473575" y="3276600"/>
          <p14:tracePt t="26623" x="4473575" y="3259138"/>
          <p14:tracePt t="26639" x="4465638" y="3232150"/>
          <p14:tracePt t="26654" x="4456113" y="3214688"/>
          <p14:tracePt t="26863" x="4446588" y="3214688"/>
          <p14:tracePt t="27087" x="4456113" y="3214688"/>
          <p14:tracePt t="27095" x="4483100" y="3232150"/>
          <p14:tracePt t="27110" x="4572000" y="3268663"/>
          <p14:tracePt t="27122" x="4598988" y="3286125"/>
          <p14:tracePt t="27124" x="4660900" y="3322638"/>
          <p14:tracePt t="27138" x="4714875" y="3348038"/>
          <p14:tracePt t="27139" x="4776788" y="3394075"/>
          <p14:tracePt t="27155" x="4884738" y="3482975"/>
          <p14:tracePt t="27171" x="5027613" y="3554413"/>
          <p14:tracePt t="27191" x="5160963" y="3625850"/>
          <p14:tracePt t="27204" x="5276850" y="3670300"/>
          <p14:tracePt t="27220" x="5402263" y="3714750"/>
          <p14:tracePt t="27238" x="5500688" y="3741738"/>
          <p14:tracePt t="27254" x="5572125" y="3759200"/>
          <p14:tracePt t="27272" x="5599113" y="3759200"/>
          <p14:tracePt t="27288" x="5616575" y="3759200"/>
          <p14:tracePt t="27304" x="5626100" y="3759200"/>
          <p14:tracePt t="27321" x="5643563" y="3759200"/>
          <p14:tracePt t="27323" x="5653088" y="3759200"/>
          <p14:tracePt t="27338" x="5680075" y="3759200"/>
          <p14:tracePt t="27339" x="5705475" y="3751263"/>
          <p14:tracePt t="27355" x="5768975" y="3751263"/>
          <p14:tracePt t="27372" x="5867400" y="3741738"/>
          <p14:tracePt t="27392" x="6037263" y="3732213"/>
          <p14:tracePt t="27408" x="6259513" y="3724275"/>
          <p14:tracePt t="27428" x="6510338" y="3714750"/>
          <p14:tracePt t="27432" x="6643688" y="3697288"/>
          <p14:tracePt t="27440" x="6751638" y="3687763"/>
          <p14:tracePt t="27456" x="6956425" y="3660775"/>
          <p14:tracePt t="27472" x="7116763" y="3625850"/>
          <p14:tracePt t="27493" x="7251700" y="3562350"/>
          <p14:tracePt t="27510" x="7277100" y="3536950"/>
          <p14:tracePt t="27526" x="7296150" y="3500438"/>
          <p14:tracePt t="27538" x="7304088" y="3482975"/>
          <p14:tracePt t="27560" x="7331075" y="3402013"/>
          <p14:tracePt t="27575" x="7340600" y="3367088"/>
          <p14:tracePt t="27594" x="7340600" y="3330575"/>
          <p14:tracePt t="27687" x="7340600" y="3322638"/>
          <p14:tracePt t="27701" x="7323138" y="3313113"/>
          <p14:tracePt t="27707" x="7259638" y="3303588"/>
          <p14:tracePt t="27729" x="7089775" y="3303588"/>
          <p14:tracePt t="27739" x="6946900" y="3330575"/>
          <p14:tracePt t="27756" x="6751638" y="3384550"/>
          <p14:tracePt t="27772" x="6562725" y="3465513"/>
          <p14:tracePt t="27795" x="6411913" y="3544888"/>
          <p14:tracePt t="27800" x="6340475" y="3598863"/>
          <p14:tracePt t="27806" x="6259513" y="3643313"/>
          <p14:tracePt t="27823" x="6108700" y="3741738"/>
          <p14:tracePt t="27839" x="5991225" y="3803650"/>
          <p14:tracePt t="27857" x="5875338" y="3830638"/>
          <p14:tracePt t="27872" x="5768975" y="3848100"/>
          <p14:tracePt t="27897" x="5680075" y="3867150"/>
          <p14:tracePt t="27903" x="5653088" y="3867150"/>
          <p14:tracePt t="27911" x="5643563" y="3867150"/>
          <p14:tracePt t="27924" x="5626100" y="3875088"/>
          <p14:tracePt t="27942" x="5616575" y="3884613"/>
          <p14:tracePt t="28000" x="5608638" y="3884613"/>
          <p14:tracePt t="33791" x="5608638" y="3894138"/>
          <p14:tracePt t="33803" x="5616575" y="3894138"/>
          <p14:tracePt t="33819" x="5616575" y="3902075"/>
          <p14:tracePt t="34179" x="5626100" y="3902075"/>
          <p14:tracePt t="34188" x="5626100" y="3911600"/>
          <p14:tracePt t="34196" x="5643563" y="3919538"/>
          <p14:tracePt t="34213" x="5653088" y="3929063"/>
          <p14:tracePt t="34255" x="5653088" y="3938588"/>
          <p14:tracePt t="34259" x="5643563" y="3946525"/>
          <p14:tracePt t="34271" x="5634038" y="3965575"/>
          <p14:tracePt t="34286" x="5581650" y="4000500"/>
          <p14:tracePt t="34297" x="5572125" y="4037013"/>
          <p14:tracePt t="34314" x="5537200" y="4089400"/>
          <p14:tracePt t="34606" x="5527675" y="4089400"/>
          <p14:tracePt t="34612" x="5527675" y="4098925"/>
          <p14:tracePt t="34620" x="5527675" y="4125913"/>
          <p14:tracePt t="34635" x="5537200" y="4125913"/>
          <p14:tracePt t="34903" x="5537200" y="4133850"/>
          <p14:tracePt t="34911" x="5527675" y="4143375"/>
          <p14:tracePt t="34919" x="5491163" y="4160838"/>
          <p14:tracePt t="34932" x="5375275" y="4251325"/>
          <p14:tracePt t="34952" x="5303838" y="4303713"/>
          <p14:tracePt t="34968" x="5276850" y="4313238"/>
          <p14:tracePt t="34984" x="5268913" y="4322763"/>
          <p14:tracePt t="35000" x="5268913" y="4330700"/>
          <p14:tracePt t="35016" x="5268913" y="4340225"/>
          <p14:tracePt t="35034" x="5268913" y="4348163"/>
          <p14:tracePt t="35038" x="5276850" y="4348163"/>
          <p14:tracePt t="35054" x="5295900" y="4357688"/>
          <p14:tracePt t="35065" x="5313363" y="4367213"/>
          <p14:tracePt t="35086" x="5402263" y="4402138"/>
          <p14:tracePt t="35105" x="5554663" y="4429125"/>
          <p14:tracePt t="35110" x="5661025" y="4429125"/>
          <p14:tracePt t="35117" x="5776913" y="4429125"/>
          <p14:tracePt t="35133" x="5965825" y="4429125"/>
          <p14:tracePt t="35150" x="6224588" y="4367213"/>
          <p14:tracePt t="35165" x="6438900" y="4295775"/>
          <p14:tracePt t="35182" x="6572250" y="4214813"/>
          <p14:tracePt t="35199" x="6608763" y="4133850"/>
          <p14:tracePt t="35215" x="6537325" y="3983038"/>
          <p14:tracePt t="35233" x="6276975" y="3768725"/>
          <p14:tracePt t="35248" x="5776913" y="3465513"/>
          <p14:tracePt t="35266" x="5500688" y="3367088"/>
          <p14:tracePt t="35267" x="5268913" y="3330575"/>
          <p14:tracePt t="35283" x="4965700" y="3276600"/>
          <p14:tracePt t="35304" x="4759325" y="3241675"/>
          <p14:tracePt t="35321" x="4581525" y="3232150"/>
          <p14:tracePt t="35340" x="4438650" y="3241675"/>
          <p14:tracePt t="35343" x="4375150" y="3268663"/>
          <p14:tracePt t="35351" x="4322763" y="3295650"/>
          <p14:tracePt t="35366" x="4232275" y="3367088"/>
          <p14:tracePt t="35384" x="4160838" y="3455988"/>
          <p14:tracePt t="35399" x="4116388" y="3581400"/>
          <p14:tracePt t="35416" x="4098925" y="3687763"/>
          <p14:tracePt t="35432" x="4089400" y="3786188"/>
          <p14:tracePt t="35450" x="4081463" y="3884613"/>
          <p14:tracePt t="35451" x="4081463" y="3938588"/>
          <p14:tracePt t="35467" x="4098925" y="3973513"/>
          <p14:tracePt t="35484" x="4133850" y="4027488"/>
          <p14:tracePt t="35500" x="4160838" y="4054475"/>
          <p14:tracePt t="35522" x="4241800" y="4071938"/>
          <p14:tracePt t="35536" x="4394200" y="4081463"/>
          <p14:tracePt t="35554" x="4616450" y="4037013"/>
          <p14:tracePt t="35566" x="4830763" y="3965575"/>
          <p14:tracePt t="35583" x="4983163" y="3857625"/>
          <p14:tracePt t="35606" x="5099050" y="3670300"/>
          <p14:tracePt t="35623" x="5108575" y="3571875"/>
          <p14:tracePt t="35636" x="5072063" y="3473450"/>
          <p14:tracePt t="35651" x="5037138" y="3429000"/>
          <p14:tracePt t="35668" x="5000625" y="3429000"/>
          <p14:tracePt t="35689" x="4938713" y="3429000"/>
          <p14:tracePt t="35694" x="4875213" y="3455988"/>
          <p14:tracePt t="35706" x="4813300" y="3482975"/>
          <p14:tracePt t="35710" x="4732338" y="3527425"/>
          <p14:tracePt t="35719" x="4687888" y="3562350"/>
          <p14:tracePt t="35734" x="4625975" y="3643313"/>
          <p14:tracePt t="35750" x="4581525" y="3732213"/>
          <p14:tracePt t="35771" x="4572000" y="3776663"/>
          <p14:tracePt t="35787" x="4562475" y="3822700"/>
          <p14:tracePt t="35806" x="4608513" y="3875088"/>
          <p14:tracePt t="35822" x="4679950" y="3911600"/>
          <p14:tracePt t="35834" x="4751388" y="3919538"/>
          <p14:tracePt t="35852" x="4983163" y="3956050"/>
          <p14:tracePt t="35871" x="5108575" y="3956050"/>
          <p14:tracePt t="35888" x="5214938" y="3938588"/>
          <p14:tracePt t="35894" x="5251450" y="3919538"/>
          <p14:tracePt t="35903" x="5276850" y="3902075"/>
          <p14:tracePt t="35917" x="5303838" y="3875088"/>
          <p14:tracePt t="35935" x="5322888" y="3848100"/>
          <p14:tracePt t="35954" x="5322888" y="3840163"/>
          <p14:tracePt t="35974" x="5268913" y="3840163"/>
          <p14:tracePt t="36101" x="5286375" y="3848100"/>
          <p14:tracePt t="36108" x="5375275" y="3867150"/>
          <p14:tracePt t="36126" x="5715000" y="3911600"/>
          <p14:tracePt t="36137" x="5786438" y="3919538"/>
          <p14:tracePt t="36141" x="5830888" y="3919538"/>
          <p14:tracePt t="36153" x="5840413" y="3919538"/>
          <p14:tracePt t="36191" x="5840413" y="3911600"/>
          <p14:tracePt t="36198" x="5840413" y="3884613"/>
          <p14:tracePt t="36203" x="5840413" y="3857625"/>
          <p14:tracePt t="36223" x="5803900" y="3751263"/>
          <p14:tracePt t="36240" x="5741988" y="3598863"/>
          <p14:tracePt t="36256" x="5653088" y="3465513"/>
          <p14:tracePt t="36271" x="5589588" y="3357563"/>
          <p14:tracePt t="36285" x="5527675" y="3251200"/>
          <p14:tracePt t="36303" x="5483225" y="3205163"/>
          <p14:tracePt t="36319" x="5438775" y="3179763"/>
          <p14:tracePt t="36336" x="5411788" y="3160713"/>
          <p14:tracePt t="36357" x="5375275" y="3152775"/>
          <p14:tracePt t="36431" x="5367338" y="3152775"/>
          <p14:tracePt t="36440" x="5357813" y="3143250"/>
          <p14:tracePt t="36448" x="5348288" y="3143250"/>
          <p14:tracePt t="36456" x="5322888" y="3125788"/>
          <p14:tracePt t="36469" x="5241925" y="3108325"/>
          <p14:tracePt t="36487" x="5126038" y="3036888"/>
          <p14:tracePt t="36503" x="5010150" y="2973388"/>
          <p14:tracePt t="36524" x="4840288" y="2894013"/>
          <p14:tracePt t="36528" x="4768850" y="2840038"/>
          <p14:tracePt t="36541" x="4660900" y="2786063"/>
          <p14:tracePt t="36553" x="4633913" y="2786063"/>
          <p14:tracePt t="36555" x="4608513" y="2768600"/>
          <p14:tracePt t="36570" x="4581525" y="2759075"/>
          <p14:tracePt t="36571" x="4572000" y="2751138"/>
          <p14:tracePt t="36587" x="4554538" y="2741613"/>
          <p14:tracePt t="36609" x="4554538" y="2724150"/>
          <p14:tracePt t="36613" x="4545013" y="2724150"/>
          <p14:tracePt t="36677" x="4527550" y="2714625"/>
          <p14:tracePt t="36684" x="4500563" y="2705100"/>
          <p14:tracePt t="36691" x="4473575" y="2705100"/>
          <p14:tracePt t="36712" x="4411663" y="2697163"/>
          <p14:tracePt t="36717" x="4375150" y="2687638"/>
          <p14:tracePt t="36725" x="4348163" y="2679700"/>
          <p14:tracePt t="36738" x="4322763" y="2679700"/>
          <p14:tracePt t="36755" x="4205288" y="2660650"/>
          <p14:tracePt t="36771" x="4133850" y="2652713"/>
          <p14:tracePt t="36788" x="4108450" y="2643188"/>
          <p14:tracePt t="36805" x="4098925" y="2643188"/>
          <p14:tracePt t="36891" x="4098925" y="2652713"/>
          <p14:tracePt t="36899" x="4098925" y="2660650"/>
          <p14:tracePt t="36907" x="4098925" y="2670175"/>
          <p14:tracePt t="36921" x="4098925" y="2679700"/>
          <p14:tracePt t="36938" x="4098925" y="2697163"/>
          <p14:tracePt t="36958" x="4089400" y="2714625"/>
          <p14:tracePt t="36979" x="4089400" y="2724150"/>
          <p14:tracePt t="36982" x="4089400" y="2732088"/>
          <p14:tracePt t="36996" x="4089400" y="2741613"/>
          <p14:tracePt t="37011" x="4089400" y="2751138"/>
          <p14:tracePt t="37027" x="4098925" y="2759075"/>
          <p14:tracePt t="37039" x="4108450" y="2768600"/>
          <p14:tracePt t="37056" x="4125913" y="2786063"/>
          <p14:tracePt t="37071" x="4143375" y="2795588"/>
          <p14:tracePt t="37089" x="4160838" y="2795588"/>
          <p14:tracePt t="37105" x="4187825" y="2795588"/>
          <p14:tracePt t="37123" x="4224338" y="2776538"/>
          <p14:tracePt t="37143" x="4232275" y="2768600"/>
          <p14:tracePt t="37159" x="4251325" y="2759075"/>
          <p14:tracePt t="37175" x="4259263" y="2741613"/>
          <p14:tracePt t="37190" x="4286250" y="2724150"/>
          <p14:tracePt t="37207" x="4303713" y="2724150"/>
          <p14:tracePt t="37226" x="4313238" y="2714625"/>
          <p14:tracePt t="37231" x="4330700" y="2714625"/>
          <p14:tracePt t="37246" x="4340225" y="2705100"/>
          <p14:tracePt t="37258" x="4348163" y="2697163"/>
          <p14:tracePt t="37367" x="4348163" y="2687638"/>
          <p14:tracePt t="37376" x="4348163" y="2679700"/>
          <p14:tracePt t="37379" x="4348163" y="2670175"/>
          <p14:tracePt t="37393" x="4348163" y="2660650"/>
          <p14:tracePt t="37409" x="4348163" y="2643188"/>
          <p14:tracePt t="37429" x="4357688" y="2616200"/>
          <p14:tracePt t="37440" x="4357688" y="2608263"/>
          <p14:tracePt t="37457" x="4357688" y="2589213"/>
          <p14:tracePt t="37473" x="4357688" y="2581275"/>
          <p14:tracePt t="37490" x="4357688" y="2571750"/>
          <p14:tracePt t="37510" x="4357688" y="2554288"/>
          <p14:tracePt t="37526" x="4348163" y="2544763"/>
          <p14:tracePt t="37545" x="4330700" y="2527300"/>
          <p14:tracePt t="37560" x="4330700" y="2517775"/>
          <p14:tracePt t="37579" x="4322763" y="2517775"/>
          <p14:tracePt t="37590" x="4313238" y="2509838"/>
          <p14:tracePt t="37607" x="4313238" y="2500313"/>
          <p14:tracePt t="37672" x="4313238" y="2490788"/>
          <p14:tracePt t="37695" x="4303713" y="2490788"/>
          <p14:tracePt t="38031" x="4303713" y="2482850"/>
          <p14:tracePt t="38036" x="4295775" y="2473325"/>
          <p14:tracePt t="38043" x="4295775" y="2465388"/>
          <p14:tracePt t="38679" x="4286250" y="2465388"/>
          <p14:tracePt t="38692" x="4268788" y="2465388"/>
          <p14:tracePt t="38711" x="4259263" y="2465388"/>
          <p14:tracePt t="38814" x="4251325" y="2465388"/>
          <p14:tracePt t="38820" x="4241800" y="2465388"/>
          <p14:tracePt t="38828" x="4224338" y="2465388"/>
          <p14:tracePt t="38845" x="4187825" y="2482850"/>
          <p14:tracePt t="38862" x="4170363" y="2500313"/>
          <p14:tracePt t="38878" x="4143375" y="2536825"/>
          <p14:tracePt t="38901" x="4116388" y="2581275"/>
          <p14:tracePt t="38915" x="4108450" y="2608263"/>
          <p14:tracePt t="38936" x="4089400" y="2660650"/>
          <p14:tracePt t="38939" x="4081463" y="2679700"/>
          <p14:tracePt t="38947" x="4071938" y="2697163"/>
          <p14:tracePt t="38962" x="4071938" y="2714625"/>
          <p14:tracePt t="38982" x="4062413" y="2759075"/>
          <p14:tracePt t="38999" x="4054475" y="2776538"/>
          <p14:tracePt t="39016" x="4054475" y="2795588"/>
          <p14:tracePt t="39031" x="4044950" y="2803525"/>
          <p14:tracePt t="39048" x="4044950" y="2813050"/>
          <p14:tracePt t="39062" x="4037013" y="2822575"/>
          <p14:tracePt t="39085" x="4027488" y="2830513"/>
          <p14:tracePt t="39101" x="4017963" y="2847975"/>
          <p14:tracePt t="39115" x="4010025" y="2857500"/>
          <p14:tracePt t="39117" x="4000500" y="2867025"/>
          <p14:tracePt t="39135" x="3990975" y="2874963"/>
          <p14:tracePt t="39235" x="3983038" y="2874963"/>
          <p14:tracePt t="39251" x="3973513" y="2874963"/>
          <p14:tracePt t="39259" x="3965575" y="2874963"/>
          <p14:tracePt t="39272" x="3946525" y="2857500"/>
          <p14:tracePt t="39285" x="3946525" y="2840038"/>
          <p14:tracePt t="39298" x="3946525" y="2830513"/>
          <p14:tracePt t="39315" x="3956050" y="2830513"/>
          <p14:tracePt t="39330" x="3965575" y="2830513"/>
          <p14:tracePt t="39347" x="4000500" y="2822575"/>
          <p14:tracePt t="39367" x="4017963" y="2822575"/>
          <p14:tracePt t="39384" x="4037013" y="2822575"/>
          <p14:tracePt t="39495" x="4027488" y="2822575"/>
          <p14:tracePt t="39510" x="4017963" y="2822575"/>
          <p14:tracePt t="39591" x="4010025" y="2822575"/>
          <p14:tracePt t="39603" x="4000500" y="2803525"/>
          <p14:tracePt t="39612" x="4000500" y="2786063"/>
          <p14:tracePt t="39619" x="4000500" y="2768600"/>
          <p14:tracePt t="39631" x="4000500" y="2741613"/>
          <p14:tracePt t="39651" x="4027488" y="2724150"/>
          <p14:tracePt t="39671" x="4089400" y="2679700"/>
          <p14:tracePt t="39677" x="4133850" y="2670175"/>
          <p14:tracePt t="39685" x="4160838" y="2660650"/>
          <p14:tracePt t="39698" x="4179888" y="2660650"/>
          <p14:tracePt t="39718" x="4197350" y="2660650"/>
          <p14:tracePt t="39779" x="4197350" y="2670175"/>
          <p14:tracePt t="39788" x="4197350" y="2679700"/>
          <p14:tracePt t="39806" x="4197350" y="2697163"/>
          <p14:tracePt t="39819" x="4187825" y="2697163"/>
          <p14:tracePt t="39838" x="4179888" y="2714625"/>
          <p14:tracePt t="39863" x="4179888" y="2724150"/>
          <p14:tracePt t="39934" x="4179888" y="2714625"/>
          <p14:tracePt t="39941" x="4179888" y="2687638"/>
          <p14:tracePt t="39949" x="4179888" y="2660650"/>
          <p14:tracePt t="39965" x="4197350" y="2616200"/>
          <p14:tracePt t="39982" x="4224338" y="2598738"/>
          <p14:tracePt t="40002" x="4259263" y="2589213"/>
          <p14:tracePt t="40015" x="4276725" y="2581275"/>
          <p14:tracePt t="40068" x="4276725" y="2589213"/>
          <p14:tracePt t="40079" x="4276725" y="2598738"/>
          <p14:tracePt t="40088" x="4276725" y="2625725"/>
          <p14:tracePt t="40104" x="4268788" y="2660650"/>
          <p14:tracePt t="40120" x="4259263" y="2697163"/>
          <p14:tracePt t="40135" x="4241800" y="2724150"/>
          <p14:tracePt t="40153" x="4224338" y="2741613"/>
          <p14:tracePt t="40155" x="4214813" y="2751138"/>
          <p14:tracePt t="40166" x="4205288" y="2751138"/>
          <p14:tracePt t="40189" x="4197350" y="2759075"/>
          <p14:tracePt t="40278" x="4187825" y="2759075"/>
          <p14:tracePt t="40289" x="4179888" y="2732088"/>
          <p14:tracePt t="40304" x="4179888" y="2714625"/>
          <p14:tracePt t="40316" x="4179888" y="2697163"/>
          <p14:tracePt t="40334" x="4179888" y="2687638"/>
          <p14:tracePt t="40396" x="4187825" y="2697163"/>
          <p14:tracePt t="40403" x="4197350" y="2697163"/>
          <p14:tracePt t="40415" x="4197350" y="2705100"/>
          <p14:tracePt t="40428" x="4197350" y="2714625"/>
          <p14:tracePt t="40440" x="4197350" y="2724150"/>
          <p14:tracePt t="40456" x="4197350" y="2732088"/>
          <p14:tracePt t="40471" x="4187825" y="2751138"/>
          <p14:tracePt t="40487" x="4179888" y="2759075"/>
          <p14:tracePt t="40502" x="4160838" y="2776538"/>
          <p14:tracePt t="40520" x="4133850" y="2786063"/>
          <p14:tracePt t="40534" x="4108450" y="2803525"/>
          <p14:tracePt t="40550" x="4081463" y="2803525"/>
          <p14:tracePt t="40567" x="4062413" y="2813050"/>
          <p14:tracePt t="40587" x="4054475" y="2813050"/>
          <p14:tracePt t="40614" x="4044950" y="2813050"/>
          <p14:tracePt t="40624" x="4044950" y="2803525"/>
          <p14:tracePt t="40636" x="4044950" y="2795588"/>
          <p14:tracePt t="40812" x="4037013" y="2795588"/>
          <p14:tracePt t="40820" x="4027488" y="2795588"/>
          <p14:tracePt t="40827" x="4017963" y="2795588"/>
          <p14:tracePt t="40836" x="4010025" y="2795588"/>
          <p14:tracePt t="40852" x="3973513" y="2795588"/>
          <p14:tracePt t="40871" x="3946525" y="2795588"/>
          <p14:tracePt t="40886" x="3919538" y="2813050"/>
          <p14:tracePt t="40901" x="3894138" y="2813050"/>
          <p14:tracePt t="40926" x="3867150" y="2822575"/>
          <p14:tracePt t="40938" x="3848100" y="2822575"/>
          <p14:tracePt t="40955" x="3822700" y="2840038"/>
          <p14:tracePt t="40971" x="3803650" y="2847975"/>
          <p14:tracePt t="40986" x="3795713" y="2857500"/>
          <p14:tracePt t="41006" x="3786188" y="2857500"/>
          <p14:tracePt t="41019" x="3776663" y="2857500"/>
          <p14:tracePt t="41076" x="3768725" y="2857500"/>
          <p14:tracePt t="41084" x="3759200" y="2847975"/>
          <p14:tracePt t="41091" x="3751263" y="2822575"/>
          <p14:tracePt t="41108" x="3732213" y="2786063"/>
          <p14:tracePt t="41119" x="3714750" y="2714625"/>
          <p14:tracePt t="41137" x="3697288" y="2625725"/>
          <p14:tracePt t="41160" x="3697288" y="2544763"/>
          <p14:tracePt t="41177" x="3697288" y="2517775"/>
          <p14:tracePt t="41192" x="3724275" y="2490788"/>
          <p14:tracePt t="41206" x="3741738" y="2482850"/>
          <p14:tracePt t="41221" x="3759200" y="2482850"/>
          <p14:tracePt t="41240" x="3795713" y="2482850"/>
          <p14:tracePt t="41253" x="3857625" y="2490788"/>
          <p14:tracePt t="41270" x="3938588" y="2527300"/>
          <p14:tracePt t="41287" x="4037013" y="2571750"/>
          <p14:tracePt t="41310" x="4187825" y="2625725"/>
          <p14:tracePt t="41325" x="4259263" y="2643188"/>
          <p14:tracePt t="41339" x="4322763" y="2687638"/>
          <p14:tracePt t="41354" x="4340225" y="2697163"/>
          <p14:tracePt t="41355" x="4348163" y="2714625"/>
          <p14:tracePt t="41370" x="4357688" y="2724150"/>
          <p14:tracePt t="41392" x="4357688" y="2776538"/>
          <p14:tracePt t="41409" x="4348163" y="2795588"/>
          <p14:tracePt t="41425" x="4322763" y="2803525"/>
          <p14:tracePt t="41440" x="4313238" y="2803525"/>
          <p14:tracePt t="41455" x="4303713" y="2803525"/>
          <p14:tracePt t="41472" x="4303713" y="2795588"/>
          <p14:tracePt t="41475" x="4303713" y="2786063"/>
          <p14:tracePt t="41487" x="4303713" y="2751138"/>
          <p14:tracePt t="41504" x="4295775" y="2679700"/>
          <p14:tracePt t="41521" x="4295775" y="2633663"/>
          <p14:tracePt t="41523" x="4295775" y="2616200"/>
          <p14:tracePt t="41537" x="4295775" y="2598738"/>
          <p14:tracePt t="41539" x="4303713" y="2598738"/>
          <p14:tracePt t="41554" x="4313238" y="2589213"/>
          <p14:tracePt t="41556" x="4322763" y="2589213"/>
          <p14:tracePt t="41576" x="4330700" y="2581275"/>
          <p14:tracePt t="41581" x="4340225" y="2581275"/>
          <p14:tracePt t="41638" x="4330700" y="2581275"/>
          <p14:tracePt t="41655" x="4313238" y="2581275"/>
          <p14:tracePt t="41664" x="4286250" y="2581275"/>
          <p14:tracePt t="41674" x="4251325" y="2581275"/>
          <p14:tracePt t="41689" x="4133850" y="2598738"/>
          <p14:tracePt t="41706" x="3911600" y="2598738"/>
          <p14:tracePt t="41722" x="3670300" y="2598738"/>
          <p14:tracePt t="41724" x="3571875" y="2598738"/>
          <p14:tracePt t="41738" x="3527425" y="2598738"/>
          <p14:tracePt t="41756" x="3500438" y="2589213"/>
          <p14:tracePt t="41948" x="3490913" y="2589213"/>
          <p14:tracePt t="41963" x="3465513" y="2608263"/>
          <p14:tracePt t="41972" x="3411538" y="2643188"/>
          <p14:tracePt t="41979" x="3357563" y="2705100"/>
          <p14:tracePt t="41990" x="3303588" y="2795588"/>
          <p14:tracePt t="42005" x="3259138" y="3000375"/>
          <p14:tracePt t="42023" x="3251200" y="3152775"/>
          <p14:tracePt t="42040" x="3251200" y="3330575"/>
          <p14:tracePt t="42057" x="3251200" y="3509963"/>
          <p14:tracePt t="42072" x="3295650" y="3643313"/>
          <p14:tracePt t="42090" x="3375025" y="3768725"/>
          <p14:tracePt t="42091" x="3411538" y="3822700"/>
          <p14:tracePt t="42106" x="3455988" y="3875088"/>
          <p14:tracePt t="42127" x="3598863" y="3990975"/>
          <p14:tracePt t="42145" x="3751263" y="4081463"/>
          <p14:tracePt t="42159" x="3946525" y="4152900"/>
          <p14:tracePt t="42178" x="4133850" y="4179888"/>
          <p14:tracePt t="42192" x="4313238" y="4160838"/>
          <p14:tracePt t="42208" x="4491038" y="4071938"/>
          <p14:tracePt t="42225" x="4633913" y="3929063"/>
          <p14:tracePt t="42227" x="4697413" y="3867150"/>
          <p14:tracePt t="42243" x="4741863" y="3776663"/>
          <p14:tracePt t="42248" x="4776788" y="3732213"/>
          <p14:tracePt t="42260" x="4813300" y="3660775"/>
          <p14:tracePt t="42276" x="4919663" y="3465513"/>
          <p14:tracePt t="42291" x="4946650" y="3330575"/>
          <p14:tracePt t="42311" x="4946650" y="3152775"/>
          <p14:tracePt t="42328" x="4894263" y="2919413"/>
          <p14:tracePt t="42346" x="4776788" y="2625725"/>
          <p14:tracePt t="42359" x="4643438" y="2347913"/>
          <p14:tracePt t="42374" x="4545013" y="2214563"/>
          <p14:tracePt t="42391" x="4473575" y="2152650"/>
          <p14:tracePt t="42407" x="4367213" y="2071688"/>
          <p14:tracePt t="42423" x="4232275" y="2009775"/>
          <p14:tracePt t="42445" x="4017963" y="1919288"/>
          <p14:tracePt t="42462" x="3867150" y="1874838"/>
          <p14:tracePt t="42474" x="3786188" y="1857375"/>
          <p14:tracePt t="42492" x="3625850" y="1857375"/>
          <p14:tracePt t="42508" x="3544888" y="1893888"/>
          <p14:tracePt t="42525" x="3500438" y="1919288"/>
          <p14:tracePt t="42542" x="3473450" y="1973263"/>
          <p14:tracePt t="42559" x="3455988" y="2009775"/>
          <p14:tracePt t="42575" x="3438525" y="2071688"/>
          <p14:tracePt t="42592" x="3411538" y="2125663"/>
          <p14:tracePt t="42614" x="3402013" y="2205038"/>
          <p14:tracePt t="42632" x="3402013" y="2295525"/>
          <p14:tracePt t="42646" x="3411538" y="2384425"/>
          <p14:tracePt t="42660" x="3446463" y="2428875"/>
          <p14:tracePt t="42674" x="3465513" y="2455863"/>
          <p14:tracePt t="42692" x="3571875" y="2527300"/>
          <p14:tracePt t="42711" x="3660775" y="2544763"/>
          <p14:tracePt t="42730" x="3759200" y="2554288"/>
          <p14:tracePt t="42734" x="3803650" y="2554288"/>
          <p14:tracePt t="42747" x="3830638" y="2544763"/>
          <p14:tracePt t="42749" x="3884613" y="2527300"/>
          <p14:tracePt t="42760" x="3929063" y="2500313"/>
          <p14:tracePt t="42776" x="4010025" y="2455863"/>
          <p14:tracePt t="42792" x="4071938" y="2411413"/>
          <p14:tracePt t="42809" x="4133850" y="2374900"/>
          <p14:tracePt t="42826" x="4143375" y="2357438"/>
          <p14:tracePt t="42827" x="4152900" y="2357438"/>
          <p14:tracePt t="42884" x="4143375" y="2357438"/>
          <p14:tracePt t="42891" x="4125913" y="2357438"/>
          <p14:tracePt t="42899" x="4098925" y="2357438"/>
          <p14:tracePt t="42910" x="4081463" y="2366963"/>
          <p14:tracePt t="42926" x="4017963" y="2384425"/>
          <p14:tracePt t="42943" x="3956050" y="2411413"/>
          <p14:tracePt t="42959" x="3919538" y="2438400"/>
          <p14:tracePt t="42977" x="3875088" y="2482850"/>
          <p14:tracePt t="42992" x="3840163" y="2554288"/>
          <p14:tracePt t="43010" x="3830638" y="2625725"/>
          <p14:tracePt t="43011" x="3830638" y="2670175"/>
          <p14:tracePt t="43027" x="3840163" y="2741613"/>
          <p14:tracePt t="43049" x="3875088" y="2813050"/>
          <p14:tracePt t="43052" x="3894138" y="2857500"/>
          <p14:tracePt t="43060" x="3919538" y="2884488"/>
          <p14:tracePt t="43077" x="3965575" y="2928938"/>
          <p14:tracePt t="43096" x="4000500" y="2973388"/>
          <p14:tracePt t="43115" x="4037013" y="3017838"/>
          <p14:tracePt t="43128" x="4081463" y="3054350"/>
          <p14:tracePt t="43131" x="4089400" y="3062288"/>
          <p14:tracePt t="43143" x="4098925" y="3071813"/>
          <p14:tracePt t="43160" x="4133850" y="3108325"/>
          <p14:tracePt t="43176" x="4179888" y="3133725"/>
          <p14:tracePt t="43194" x="4232275" y="3187700"/>
          <p14:tracePt t="43210" x="4295775" y="3259138"/>
          <p14:tracePt t="43211" x="4322763" y="3268663"/>
          <p14:tracePt t="43230" x="4402138" y="3330575"/>
          <p14:tracePt t="43248" x="4483100" y="3394075"/>
          <p14:tracePt t="43266" x="4572000" y="3465513"/>
          <p14:tracePt t="43279" x="4643438" y="3544888"/>
          <p14:tracePt t="43296" x="4714875" y="3633788"/>
          <p14:tracePt t="43310" x="4776788" y="3687763"/>
          <p14:tracePt t="43327" x="4803775" y="3751263"/>
          <p14:tracePt t="43348" x="4822825" y="3795713"/>
          <p14:tracePt t="43366" x="4830763" y="3822700"/>
          <p14:tracePt t="43377" x="4830763" y="3840163"/>
          <p14:tracePt t="43398" x="4830763" y="3848100"/>
          <p14:tracePt t="43460" x="4830763" y="3857625"/>
          <p14:tracePt t="43501" x="4822825" y="3848100"/>
          <p14:tracePt t="43509" x="4795838" y="3822700"/>
          <p14:tracePt t="43515" x="4759325" y="3776663"/>
          <p14:tracePt t="43528" x="4741863" y="3741738"/>
          <p14:tracePt t="43544" x="4687888" y="3687763"/>
          <p14:tracePt t="43562" x="4652963" y="3652838"/>
          <p14:tracePt t="43563" x="4643438" y="3633788"/>
          <p14:tracePt t="43578" x="4616450" y="3616325"/>
          <p14:tracePt t="43596" x="4554538" y="3544888"/>
          <p14:tracePt t="43612" x="4483100" y="3465513"/>
          <p14:tracePt t="43629" x="4429125" y="3384550"/>
          <p14:tracePt t="43645" x="4340225" y="3295650"/>
          <p14:tracePt t="43662" x="4259263" y="3232150"/>
          <p14:tracePt t="43678" x="4224338" y="3187700"/>
          <p14:tracePt t="43696" x="4187825" y="3160713"/>
          <p14:tracePt t="43715" x="4160838" y="3152775"/>
          <p14:tracePt t="43729" x="4152900" y="3143250"/>
          <p14:tracePt t="43745" x="4143375" y="3133725"/>
          <p14:tracePt t="44119" x="4143375" y="3125788"/>
          <p14:tracePt t="44132" x="4143375" y="3116263"/>
          <p14:tracePt t="44140" x="4133850" y="3108325"/>
          <p14:tracePt t="44151" x="4133850" y="3098800"/>
          <p14:tracePt t="44335" x="4133850" y="3089275"/>
          <p14:tracePt t="44366" x="4133850" y="3081338"/>
          <p14:tracePt t="44383" x="4133850" y="3071813"/>
          <p14:tracePt t="44398" x="4133850" y="3062288"/>
          <p14:tracePt t="44807" x="4125913" y="3062288"/>
          <p14:tracePt t="44812" x="4125913" y="3071813"/>
          <p14:tracePt t="44828" x="4116388" y="3089275"/>
          <p14:tracePt t="44843" x="4108450" y="3089275"/>
          <p14:tracePt t="44854" x="4108450" y="3098800"/>
          <p14:tracePt t="44867" x="4108450" y="3108325"/>
          <p14:tracePt t="44883" x="4108450" y="3116263"/>
          <p14:tracePt t="44911" x="4108450" y="3125788"/>
          <p14:tracePt t="44951" x="4108450" y="3133725"/>
          <p14:tracePt t="44956" x="4098925" y="3133725"/>
          <p14:tracePt t="44967" x="4098925" y="3143250"/>
          <p14:tracePt t="44986" x="4071938" y="3170238"/>
          <p14:tracePt t="45000" x="4017963" y="3205163"/>
          <p14:tracePt t="45016" x="3973513" y="3241675"/>
          <p14:tracePt t="45038" x="3902075" y="3259138"/>
          <p14:tracePt t="45054" x="3875088" y="3268663"/>
          <p14:tracePt t="45069" x="3857625" y="3276600"/>
          <p14:tracePt t="45086" x="3848100" y="3286125"/>
          <p14:tracePt t="45192" x="3840163" y="3286125"/>
          <p14:tracePt t="45208" x="3830638" y="3286125"/>
          <p14:tracePt t="45216" x="3803650" y="3286125"/>
          <p14:tracePt t="45222" x="3786188" y="3286125"/>
          <p14:tracePt t="45235" x="3732213" y="3286125"/>
          <p14:tracePt t="45250" x="3714750" y="3286125"/>
          <p14:tracePt t="45268" x="3679825" y="3286125"/>
          <p14:tracePt t="45288" x="3643313" y="3276600"/>
          <p14:tracePt t="45306" x="3608388" y="3268663"/>
          <p14:tracePt t="45313" x="3571875" y="3259138"/>
          <p14:tracePt t="45321" x="3544888" y="3251200"/>
          <p14:tracePt t="45323" x="3509963" y="3241675"/>
          <p14:tracePt t="45335" x="3473450" y="3232150"/>
          <p14:tracePt t="45354" x="3394075" y="3224213"/>
          <p14:tracePt t="45375" x="3268663" y="3214688"/>
          <p14:tracePt t="45389" x="3187700" y="3214688"/>
          <p14:tracePt t="45402" x="3143250" y="3214688"/>
          <p14:tracePt t="45403" x="3108325" y="3214688"/>
          <p14:tracePt t="45423" x="3036888" y="3214688"/>
          <p14:tracePt t="45439" x="2938463" y="3214688"/>
          <p14:tracePt t="45455" x="2830513" y="3224213"/>
          <p14:tracePt t="45469" x="2741613" y="3241675"/>
          <p14:tracePt t="45486" x="2652713" y="3259138"/>
          <p14:tracePt t="45503" x="2562225" y="3286125"/>
          <p14:tracePt t="45520" x="2500313" y="3303588"/>
          <p14:tracePt t="45539" x="2465388" y="3313113"/>
          <p14:tracePt t="45543" x="2446338" y="3313113"/>
          <p14:tracePt t="45557" x="2438400" y="3313113"/>
          <p14:tracePt t="45571" x="2428875" y="3313113"/>
          <p14:tracePt t="45596" x="2419350" y="3313113"/>
          <p14:tracePt t="45635" x="2419350" y="3322638"/>
          <p14:tracePt t="45644" x="2411413" y="3322638"/>
          <p14:tracePt t="45660" x="2401888" y="3322638"/>
          <p14:tracePt t="45670" x="2393950" y="3340100"/>
          <p14:tracePt t="45689" x="2374900" y="3357563"/>
          <p14:tracePt t="45707" x="2366963" y="3384550"/>
          <p14:tracePt t="45712" x="2366963" y="3402013"/>
          <p14:tracePt t="45721" x="2357438" y="3411538"/>
          <p14:tracePt t="45736" x="2357438" y="3419475"/>
          <p14:tracePt t="45755" x="2357438" y="3429000"/>
          <p14:tracePt t="45760" x="2357438" y="3438525"/>
          <p14:tracePt t="45773" x="2357438" y="3446463"/>
          <p14:tracePt t="45789" x="2366963" y="3455988"/>
          <p14:tracePt t="45804" x="2374900" y="3465513"/>
          <p14:tracePt t="45822" x="2384425" y="3473450"/>
          <p14:tracePt t="45835" x="2393950" y="3482975"/>
          <p14:tracePt t="45858" x="2393950" y="3500438"/>
          <p14:tracePt t="45863" x="2393950" y="3509963"/>
          <p14:tracePt t="45874" x="2401888" y="3509963"/>
          <p14:tracePt t="45878" x="2401888" y="3517900"/>
          <p14:tracePt t="45890" x="2411413" y="3527425"/>
          <p14:tracePt t="45892" x="2411413" y="3536950"/>
          <p14:tracePt t="45905" x="2411413" y="3544888"/>
          <p14:tracePt t="45920" x="2411413" y="3562350"/>
          <p14:tracePt t="45936" x="2411413" y="3571875"/>
          <p14:tracePt t="45957" x="2411413" y="3598863"/>
          <p14:tracePt t="45976" x="2411413" y="3608388"/>
          <p14:tracePt t="45992" x="2411413" y="3616325"/>
          <p14:tracePt t="46006" x="2419350" y="3625850"/>
          <p14:tracePt t="46020" x="2419350" y="3633788"/>
          <p14:tracePt t="46037" x="2438400" y="3652838"/>
          <p14:tracePt t="46061" x="2446338" y="3679825"/>
          <p14:tracePt t="46074" x="2446338" y="3687763"/>
          <p14:tracePt t="46089" x="2446338" y="3705225"/>
          <p14:tracePt t="46107" x="2455863" y="3714750"/>
          <p14:tracePt t="46111" x="2465388" y="3724275"/>
          <p14:tracePt t="46120" x="2465388" y="3732213"/>
          <p14:tracePt t="46137" x="2465388" y="3751263"/>
          <p14:tracePt t="46139" x="2465388" y="3759200"/>
          <p14:tracePt t="46154" x="2465388" y="3776663"/>
          <p14:tracePt t="46170" x="2465388" y="3786188"/>
          <p14:tracePt t="46187" x="2465388" y="3813175"/>
          <p14:tracePt t="46208" x="2465388" y="3822700"/>
          <p14:tracePt t="46223" x="2473325" y="3840163"/>
          <p14:tracePt t="46241" x="2473325" y="3857625"/>
          <p14:tracePt t="46255" x="2473325" y="3875088"/>
          <p14:tracePt t="46272" x="2473325" y="3902075"/>
          <p14:tracePt t="46287" x="2482850" y="3919538"/>
          <p14:tracePt t="46310" x="2490788" y="3956050"/>
          <p14:tracePt t="46326" x="2490788" y="3983038"/>
          <p14:tracePt t="46342" x="2500313" y="4000500"/>
          <p14:tracePt t="46361" x="2509838" y="4017963"/>
          <p14:tracePt t="46365" x="2509838" y="4037013"/>
          <p14:tracePt t="46371" x="2509838" y="4044950"/>
          <p14:tracePt t="46388" x="2517775" y="4062413"/>
          <p14:tracePt t="46405" x="2527300" y="4081463"/>
          <p14:tracePt t="46427" x="2536825" y="4089400"/>
          <p14:tracePt t="46446" x="2554288" y="4108450"/>
          <p14:tracePt t="46459" x="2571750" y="4116388"/>
          <p14:tracePt t="46477" x="2687638" y="4152900"/>
          <p14:tracePt t="46490" x="2741613" y="4170363"/>
          <p14:tracePt t="46492" x="2795588" y="4187825"/>
          <p14:tracePt t="46510" x="2884488" y="4224338"/>
          <p14:tracePt t="46524" x="2928938" y="4251325"/>
          <p14:tracePt t="46539" x="3000375" y="4268788"/>
          <p14:tracePt t="46556" x="3062288" y="4286250"/>
          <p14:tracePt t="46572" x="3143250" y="4313238"/>
          <p14:tracePt t="46591" x="3259138" y="4330700"/>
          <p14:tracePt t="46611" x="3394075" y="4348163"/>
          <p14:tracePt t="46616" x="3465513" y="4367213"/>
          <p14:tracePt t="46623" x="3554413" y="4367213"/>
          <p14:tracePt t="46640" x="3724275" y="4384675"/>
          <p14:tracePt t="46655" x="3867150" y="4394200"/>
          <p14:tracePt t="46679" x="4081463" y="4411663"/>
          <p14:tracePt t="46694" x="4187825" y="4411663"/>
          <p14:tracePt t="46710" x="4303713" y="4419600"/>
          <p14:tracePt t="46726" x="4384675" y="4419600"/>
          <p14:tracePt t="46741" x="4446588" y="4419600"/>
          <p14:tracePt t="46760" x="4500563" y="4419600"/>
          <p14:tracePt t="46776" x="4537075" y="4402138"/>
          <p14:tracePt t="46795" x="4581525" y="4394200"/>
          <p14:tracePt t="46797" x="4598988" y="4384675"/>
          <p14:tracePt t="46809" x="4625975" y="4375150"/>
          <p14:tracePt t="46812" x="4652963" y="4375150"/>
          <p14:tracePt t="46827" x="4679950" y="4357688"/>
          <p14:tracePt t="46829" x="4705350" y="4348163"/>
          <p14:tracePt t="46840" x="4732338" y="4348163"/>
          <p14:tracePt t="46856" x="4786313" y="4330700"/>
          <p14:tracePt t="46872" x="4840288" y="4303713"/>
          <p14:tracePt t="46891" x="4894263" y="4286250"/>
          <p14:tracePt t="46907" x="4938713" y="4268788"/>
          <p14:tracePt t="46928" x="5000625" y="4251325"/>
          <p14:tracePt t="46939" x="5045075" y="4241800"/>
          <p14:tracePt t="46957" x="5081588" y="4232275"/>
          <p14:tracePt t="46976" x="5116513" y="4205288"/>
          <p14:tracePt t="46996" x="5170488" y="4179888"/>
          <p14:tracePt t="47001" x="5187950" y="4170363"/>
          <p14:tracePt t="47010" x="5224463" y="4152900"/>
          <p14:tracePt t="47013" x="5251450" y="4143375"/>
          <p14:tracePt t="47024" x="5268913" y="4125913"/>
          <p14:tracePt t="47044" x="5330825" y="4089400"/>
          <p14:tracePt t="47061" x="5419725" y="4027488"/>
          <p14:tracePt t="47078" x="5483225" y="3983038"/>
          <p14:tracePt t="47094" x="5527675" y="3929063"/>
          <p14:tracePt t="47109" x="5554663" y="3902075"/>
          <p14:tracePt t="47125" x="5572125" y="3884613"/>
          <p14:tracePt t="47140" x="5572125" y="3875088"/>
          <p14:tracePt t="47158" x="5581650" y="3857625"/>
          <p14:tracePt t="47179" x="5581650" y="3822700"/>
          <p14:tracePt t="47194" x="5581650" y="3759200"/>
          <p14:tracePt t="47210" x="5572125" y="3687763"/>
          <p14:tracePt t="47214" x="5562600" y="3643313"/>
          <p14:tracePt t="47224" x="5554663" y="3589338"/>
          <p14:tracePt t="47241" x="5554663" y="3500438"/>
          <p14:tracePt t="47262" x="5537200" y="3455988"/>
          <p14:tracePt t="47280" x="5527675" y="3429000"/>
          <p14:tracePt t="47296" x="5527675" y="3402013"/>
          <p14:tracePt t="47309" x="5510213" y="3367088"/>
          <p14:tracePt t="47324" x="5500688" y="3322638"/>
          <p14:tracePt t="47342" x="5483225" y="3276600"/>
          <p14:tracePt t="47358" x="5456238" y="3224213"/>
          <p14:tracePt t="47379" x="5438775" y="3170238"/>
          <p14:tracePt t="47399" x="5411788" y="3133725"/>
          <p14:tracePt t="47413" x="5402263" y="3116263"/>
          <p14:tracePt t="47427" x="5402263" y="3108325"/>
          <p14:tracePt t="47445" x="5394325" y="3098800"/>
          <p14:tracePt t="47464" x="5384800" y="3089275"/>
          <p14:tracePt t="47478" x="5367338" y="3062288"/>
          <p14:tracePt t="47494" x="5322888" y="3027363"/>
          <p14:tracePt t="47508" x="5276850" y="2990850"/>
          <p14:tracePt t="47531" x="5224463" y="2946400"/>
          <p14:tracePt t="47536" x="5187950" y="2946400"/>
          <p14:tracePt t="47546" x="5153025" y="2928938"/>
          <p14:tracePt t="47550" x="5126038" y="2911475"/>
          <p14:tracePt t="47559" x="5099050" y="2901950"/>
          <p14:tracePt t="47575" x="5054600" y="2884488"/>
          <p14:tracePt t="47593" x="5000625" y="2867025"/>
          <p14:tracePt t="47614" x="4938713" y="2830513"/>
          <p14:tracePt t="47630" x="4911725" y="2822575"/>
          <p14:tracePt t="47646" x="4875213" y="2813050"/>
          <p14:tracePt t="47661" x="4848225" y="2803525"/>
          <p14:tracePt t="47678" x="4822825" y="2795588"/>
          <p14:tracePt t="47695" x="4795838" y="2786063"/>
          <p14:tracePt t="47712" x="4751388" y="2786063"/>
          <p14:tracePt t="47731" x="4732338" y="2776538"/>
          <p14:tracePt t="47733" x="4705350" y="2768600"/>
          <p14:tracePt t="47749" x="4697413" y="2759075"/>
          <p14:tracePt t="47760" x="4679950" y="2759075"/>
          <p14:tracePt t="47780" x="4670425" y="2759075"/>
          <p14:tracePt t="47797" x="4660900" y="2759075"/>
          <p14:tracePt t="47816" x="4643438" y="2759075"/>
          <p14:tracePt t="47829" x="4633913" y="2759075"/>
          <p14:tracePt t="47844" x="4625975" y="2751138"/>
          <p14:tracePt t="47876" x="4616450" y="2751138"/>
          <p14:tracePt t="47892" x="4608513" y="2751138"/>
          <p14:tracePt t="48455" x="4598988" y="2751138"/>
          <p14:tracePt t="48652" x="4581525" y="2751138"/>
          <p14:tracePt t="48660" x="4554538" y="2751138"/>
          <p14:tracePt t="48667" x="4527550" y="2751138"/>
          <p14:tracePt t="48680" x="4500563" y="2751138"/>
          <p14:tracePt t="48696" x="4465638" y="2759075"/>
          <p14:tracePt t="48713" x="4429125" y="2759075"/>
          <p14:tracePt t="48715" x="4411663" y="2759075"/>
          <p14:tracePt t="48730" x="4394200" y="2759075"/>
          <p14:tracePt t="48732" x="4394200" y="2768600"/>
          <p14:tracePt t="48747" x="4384675" y="2768600"/>
          <p14:tracePt t="48763" x="4375150" y="2768600"/>
          <p14:tracePt t="48780" x="4357688" y="2768600"/>
          <p14:tracePt t="48797" x="4330700" y="2776538"/>
          <p14:tracePt t="48813" x="4303713" y="2786063"/>
          <p14:tracePt t="48830" x="4295775" y="2795588"/>
          <p14:tracePt t="48846" x="4276725" y="2803525"/>
          <p14:tracePt t="48867" x="4268788" y="2813050"/>
          <p14:tracePt t="48868" x="4251325" y="2813050"/>
          <p14:tracePt t="48880" x="4241800" y="2822575"/>
          <p14:tracePt t="48897" x="4224338" y="2830513"/>
          <p14:tracePt t="48917" x="4205288" y="2830513"/>
          <p14:tracePt t="48935" x="4197350" y="2847975"/>
          <p14:tracePt t="48947" x="4179888" y="2847975"/>
          <p14:tracePt t="50827" x="4197350" y="2847975"/>
          <p14:tracePt t="50836" x="4268788" y="2847975"/>
          <p14:tracePt t="50843" x="4367213" y="2847975"/>
          <p14:tracePt t="50854" x="4483100" y="2847975"/>
          <p14:tracePt t="50870" x="4751388" y="2847975"/>
          <p14:tracePt t="50888" x="4938713" y="2847975"/>
          <p14:tracePt t="50903" x="5027613" y="2847975"/>
          <p14:tracePt t="50921" x="5045075" y="2840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900c38af6a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762" y="719500"/>
            <a:ext cx="6766474" cy="45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900c38af6a_0_49"/>
          <p:cNvSpPr txBox="1"/>
          <p:nvPr/>
        </p:nvSpPr>
        <p:spPr>
          <a:xfrm>
            <a:off x="1651950" y="5498525"/>
            <a:ext cx="88881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સૌર ઉર્જા પ્રદૂષણ વિના વિદ્યુત ઉર્જા ઉત્પન્ન કરવાની પૃથ્વી માટે સૌથી સારી પદ્ધતિ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A23C5D0-8AFB-A8FC-F266-10D2B82A4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25"/>
    </mc:Choice>
    <mc:Fallback>
      <p:transition spd="slow" advTm="6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1" x="5054600" y="2840038"/>
          <p14:tracePt t="959" x="5081588" y="2847975"/>
          <p14:tracePt t="969" x="5108575" y="2874963"/>
          <p14:tracePt t="979" x="5153025" y="2894013"/>
          <p14:tracePt t="992" x="5224463" y="2919413"/>
          <p14:tracePt t="1010" x="5286375" y="2955925"/>
          <p14:tracePt t="1026" x="5384800" y="2990850"/>
          <p14:tracePt t="1042" x="5491163" y="3017838"/>
          <p14:tracePt t="1059" x="5661025" y="3054350"/>
          <p14:tracePt t="1075" x="5919788" y="3089275"/>
          <p14:tracePt t="1093" x="6357938" y="3143250"/>
          <p14:tracePt t="1094" x="6599238" y="3143250"/>
          <p14:tracePt t="1113" x="7180263" y="3205163"/>
          <p14:tracePt t="1130" x="7705725" y="3251200"/>
          <p14:tracePt t="1146" x="8402638" y="3322638"/>
          <p14:tracePt t="1161" x="8823325" y="3394075"/>
          <p14:tracePt t="1177" x="8966200" y="3419475"/>
          <p14:tracePt t="1307" x="8983663" y="3419475"/>
          <p14:tracePt t="1311" x="9001125" y="3419475"/>
          <p14:tracePt t="1332" x="9018588" y="3419475"/>
          <p14:tracePt t="1586" x="9028113" y="3419475"/>
          <p14:tracePt t="1590" x="9072563" y="3419475"/>
          <p14:tracePt t="1598" x="9126538" y="3419475"/>
          <p14:tracePt t="1639" x="9153525" y="3419475"/>
          <p14:tracePt t="1646" x="9161463" y="3419475"/>
          <p14:tracePt t="1679" x="9153525" y="3419475"/>
          <p14:tracePt t="1686" x="9153525" y="3429000"/>
          <p14:tracePt t="2722" x="9161463" y="3429000"/>
          <p14:tracePt t="2727" x="9170988" y="3419475"/>
          <p14:tracePt t="2736" x="9188450" y="3402013"/>
          <p14:tracePt t="2755" x="9197975" y="3367088"/>
          <p14:tracePt t="2770" x="9215438" y="3340100"/>
          <p14:tracePt t="2786" x="9224963" y="3330575"/>
          <p14:tracePt t="2801" x="9242425" y="3313113"/>
          <p14:tracePt t="2817" x="9269413" y="3295650"/>
          <p14:tracePt t="2831" x="9348788" y="3251200"/>
          <p14:tracePt t="2849" x="9491663" y="3187700"/>
          <p14:tracePt t="2868" x="9634538" y="3133725"/>
          <p14:tracePt t="2888" x="9796463" y="3062288"/>
          <p14:tracePt t="2904" x="9867900" y="3036888"/>
          <p14:tracePt t="2919" x="9912350" y="3009900"/>
          <p14:tracePt t="2932" x="9920288" y="3000375"/>
          <p14:tracePt t="2934" x="9929813" y="2990850"/>
          <p14:tracePt t="2950" x="9947275" y="2982913"/>
          <p14:tracePt t="2969" x="9956800" y="2973388"/>
          <p14:tracePt t="3001" x="9966325" y="2973388"/>
          <p14:tracePt t="3010" x="9966325" y="2965450"/>
          <p14:tracePt t="3021" x="9974263" y="2965450"/>
          <p14:tracePt t="3033" x="10018713" y="2965450"/>
          <p14:tracePt t="3053" x="10082213" y="2955925"/>
          <p14:tracePt t="3058" x="10144125" y="2955925"/>
          <p14:tracePt t="3069" x="10198100" y="2955925"/>
          <p14:tracePt t="3073" x="10260013" y="2946400"/>
          <p14:tracePt t="3083" x="10323513" y="2946400"/>
          <p14:tracePt t="3099" x="10412413" y="2938463"/>
          <p14:tracePt t="3120" x="10439400" y="29289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Widescreen</PresentationFormat>
  <Paragraphs>133</Paragraphs>
  <Slides>23</Slides>
  <Notes>23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Shruti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</dc:creator>
  <cp:lastModifiedBy>Bhavin Vasudevbhai Patel</cp:lastModifiedBy>
  <cp:revision>1</cp:revision>
  <dcterms:created xsi:type="dcterms:W3CDTF">2017-03-18T08:58:46Z</dcterms:created>
  <dcterms:modified xsi:type="dcterms:W3CDTF">2023-11-01T04:23:54Z</dcterms:modified>
</cp:coreProperties>
</file>